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 id="2147483659" r:id="rId6"/>
    <p:sldMasterId id="2147483672" r:id="rId7"/>
    <p:sldMasterId id="2147483680" r:id="rId8"/>
  </p:sldMasterIdLst>
  <p:notesMasterIdLst>
    <p:notesMasterId r:id="rId9"/>
  </p:notesMasterIdLst>
  <p:sldIdLst>
    <p:sldId id="256" r:id="rId10"/>
    <p:sldId id="257" r:id="rId11"/>
    <p:sldId id="258" r:id="rId12"/>
    <p:sldId id="259" r:id="rId13"/>
    <p:sldId id="260" r:id="rId14"/>
    <p:sldId id="261" r:id="rId15"/>
    <p:sldId id="262" r:id="rId16"/>
    <p:sldId id="263" r:id="rId17"/>
    <p:sldId id="264" r:id="rId18"/>
    <p:sldId id="265" r:id="rId19"/>
    <p:sldId id="266" r:id="rId20"/>
    <p:sldId id="267" r:id="rId21"/>
    <p:sldId id="268" r:id="rId22"/>
    <p:sldId id="269" r:id="rId23"/>
    <p:sldId id="270" r:id="rId24"/>
    <p:sldId id="271" r:id="rId25"/>
    <p:sldId id="272" r:id="rId26"/>
    <p:sldId id="273" r:id="rId27"/>
    <p:sldId id="274" r:id="rId28"/>
    <p:sldId id="275" r:id="rId29"/>
    <p:sldId id="276" r:id="rId30"/>
    <p:sldId id="277" r:id="rId31"/>
    <p:sldId id="278" r:id="rId32"/>
    <p:sldId id="279" r:id="rId33"/>
    <p:sldId id="280" r:id="rId34"/>
    <p:sldId id="281" r:id="rId35"/>
    <p:sldId id="282" r:id="rId36"/>
    <p:sldId id="283" r:id="rId37"/>
    <p:sldId id="284" r:id="rId38"/>
    <p:sldId id="285" r:id="rId39"/>
    <p:sldId id="286" r:id="rId40"/>
    <p:sldId id="287" r:id="rId41"/>
    <p:sldId id="288" r:id="rId42"/>
    <p:sldId id="289" r:id="rId43"/>
    <p:sldId id="290" r:id="rId44"/>
    <p:sldId id="291" r:id="rId45"/>
    <p:sldId id="292" r:id="rId46"/>
    <p:sldId id="293" r:id="rId47"/>
    <p:sldId id="294" r:id="rId48"/>
    <p:sldId id="295" r:id="rId49"/>
    <p:sldId id="296" r:id="rId50"/>
    <p:sldId id="297" r:id="rId51"/>
  </p:sldIdLst>
  <p:sldSz cy="5143500" cx="9144000"/>
  <p:notesSz cx="6858000" cy="9144000"/>
  <p:embeddedFontLst>
    <p:embeddedFont>
      <p:font typeface="Quattrocento Sans"/>
      <p:regular r:id="rId52"/>
      <p:bold r:id="rId53"/>
      <p:italic r:id="rId54"/>
      <p:boldItalic r:id="rId5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http://customooxmlschemas.google.com/">
      <go:slidesCustomData xmlns:go="http://customooxmlschemas.google.com/" r:id="rId56" roundtripDataSignature="AMtx7mjjsjAFX7FOK8cKXRf5UDlQQk+3O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1DAF4835-9D00-49EA-AD88-BE366DD51F99}">
  <a:tblStyle styleId="{1DAF4835-9D00-49EA-AD88-BE366DD51F99}"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55B99AE2-8CE2-4B55-923E-2B0728E99472}" styleName="Table_1">
    <a:wholeTbl>
      <a:tcTxStyle b="off" i="off">
        <a:font>
          <a:latin typeface="Calibri"/>
          <a:ea typeface="Calibri"/>
          <a:cs typeface="Calibri"/>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fill>
          <a:solidFill>
            <a:srgbClr val="FFFFFF">
              <a:alpha val="0"/>
            </a:srgbClr>
          </a:solidFill>
        </a:fill>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1.xml"/><Relationship Id="rId42" Type="http://schemas.openxmlformats.org/officeDocument/2006/relationships/slide" Target="slides/slide33.xml"/><Relationship Id="rId41" Type="http://schemas.openxmlformats.org/officeDocument/2006/relationships/slide" Target="slides/slide32.xml"/><Relationship Id="rId44" Type="http://schemas.openxmlformats.org/officeDocument/2006/relationships/slide" Target="slides/slide35.xml"/><Relationship Id="rId43" Type="http://schemas.openxmlformats.org/officeDocument/2006/relationships/slide" Target="slides/slide34.xml"/><Relationship Id="rId46" Type="http://schemas.openxmlformats.org/officeDocument/2006/relationships/slide" Target="slides/slide37.xml"/><Relationship Id="rId45" Type="http://schemas.openxmlformats.org/officeDocument/2006/relationships/slide" Target="slides/slide36.xml"/><Relationship Id="rId1" Type="http://schemas.openxmlformats.org/officeDocument/2006/relationships/theme" Target="theme/theme4.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notesMaster" Target="notesMasters/notesMaster1.xml"/><Relationship Id="rId48" Type="http://schemas.openxmlformats.org/officeDocument/2006/relationships/slide" Target="slides/slide39.xml"/><Relationship Id="rId47" Type="http://schemas.openxmlformats.org/officeDocument/2006/relationships/slide" Target="slides/slide38.xml"/><Relationship Id="rId49" Type="http://schemas.openxmlformats.org/officeDocument/2006/relationships/slide" Target="slides/slide40.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slideMaster" Target="slideMasters/slideMaster4.xml"/><Relationship Id="rId31" Type="http://schemas.openxmlformats.org/officeDocument/2006/relationships/slide" Target="slides/slide22.xml"/><Relationship Id="rId30" Type="http://schemas.openxmlformats.org/officeDocument/2006/relationships/slide" Target="slides/slide21.xml"/><Relationship Id="rId33" Type="http://schemas.openxmlformats.org/officeDocument/2006/relationships/slide" Target="slides/slide24.xml"/><Relationship Id="rId32" Type="http://schemas.openxmlformats.org/officeDocument/2006/relationships/slide" Target="slides/slide23.xml"/><Relationship Id="rId35" Type="http://schemas.openxmlformats.org/officeDocument/2006/relationships/slide" Target="slides/slide26.xml"/><Relationship Id="rId34" Type="http://schemas.openxmlformats.org/officeDocument/2006/relationships/slide" Target="slides/slide25.xml"/><Relationship Id="rId37" Type="http://schemas.openxmlformats.org/officeDocument/2006/relationships/slide" Target="slides/slide28.xml"/><Relationship Id="rId36" Type="http://schemas.openxmlformats.org/officeDocument/2006/relationships/slide" Target="slides/slide27.xml"/><Relationship Id="rId39" Type="http://schemas.openxmlformats.org/officeDocument/2006/relationships/slide" Target="slides/slide30.xml"/><Relationship Id="rId38" Type="http://schemas.openxmlformats.org/officeDocument/2006/relationships/slide" Target="slides/slide29.xml"/><Relationship Id="rId20" Type="http://schemas.openxmlformats.org/officeDocument/2006/relationships/slide" Target="slides/slide11.xml"/><Relationship Id="rId22" Type="http://schemas.openxmlformats.org/officeDocument/2006/relationships/slide" Target="slides/slide13.xml"/><Relationship Id="rId21" Type="http://schemas.openxmlformats.org/officeDocument/2006/relationships/slide" Target="slides/slide12.xml"/><Relationship Id="rId24" Type="http://schemas.openxmlformats.org/officeDocument/2006/relationships/slide" Target="slides/slide15.xml"/><Relationship Id="rId23" Type="http://schemas.openxmlformats.org/officeDocument/2006/relationships/slide" Target="slides/slide14.xml"/><Relationship Id="rId26" Type="http://schemas.openxmlformats.org/officeDocument/2006/relationships/slide" Target="slides/slide17.xml"/><Relationship Id="rId25" Type="http://schemas.openxmlformats.org/officeDocument/2006/relationships/slide" Target="slides/slide16.xml"/><Relationship Id="rId28" Type="http://schemas.openxmlformats.org/officeDocument/2006/relationships/slide" Target="slides/slide19.xml"/><Relationship Id="rId27" Type="http://schemas.openxmlformats.org/officeDocument/2006/relationships/slide" Target="slides/slide18.xml"/><Relationship Id="rId29" Type="http://schemas.openxmlformats.org/officeDocument/2006/relationships/slide" Target="slides/slide20.xml"/><Relationship Id="rId51" Type="http://schemas.openxmlformats.org/officeDocument/2006/relationships/slide" Target="slides/slide42.xml"/><Relationship Id="rId50" Type="http://schemas.openxmlformats.org/officeDocument/2006/relationships/slide" Target="slides/slide41.xml"/><Relationship Id="rId53" Type="http://schemas.openxmlformats.org/officeDocument/2006/relationships/font" Target="fonts/QuattrocentoSans-bold.fntdata"/><Relationship Id="rId52" Type="http://schemas.openxmlformats.org/officeDocument/2006/relationships/font" Target="fonts/QuattrocentoSans-regular.fntdata"/><Relationship Id="rId11" Type="http://schemas.openxmlformats.org/officeDocument/2006/relationships/slide" Target="slides/slide2.xml"/><Relationship Id="rId55" Type="http://schemas.openxmlformats.org/officeDocument/2006/relationships/font" Target="fonts/QuattrocentoSans-boldItalic.fntdata"/><Relationship Id="rId10" Type="http://schemas.openxmlformats.org/officeDocument/2006/relationships/slide" Target="slides/slide1.xml"/><Relationship Id="rId54" Type="http://schemas.openxmlformats.org/officeDocument/2006/relationships/font" Target="fonts/QuattrocentoSans-italic.fntdata"/><Relationship Id="rId13" Type="http://schemas.openxmlformats.org/officeDocument/2006/relationships/slide" Target="slides/slide4.xml"/><Relationship Id="rId12" Type="http://schemas.openxmlformats.org/officeDocument/2006/relationships/slide" Target="slides/slide3.xml"/><Relationship Id="rId56" Type="http://customschemas.google.com/relationships/presentationmetadata" Target="metadata"/><Relationship Id="rId15" Type="http://schemas.openxmlformats.org/officeDocument/2006/relationships/slide" Target="slides/slide6.xml"/><Relationship Id="rId14" Type="http://schemas.openxmlformats.org/officeDocument/2006/relationships/slide" Target="slides/slide5.xml"/><Relationship Id="rId17" Type="http://schemas.openxmlformats.org/officeDocument/2006/relationships/slide" Target="slides/slide8.xml"/><Relationship Id="rId16" Type="http://schemas.openxmlformats.org/officeDocument/2006/relationships/slide" Target="slides/slide7.xml"/><Relationship Id="rId19" Type="http://schemas.openxmlformats.org/officeDocument/2006/relationships/slide" Target="slides/slide10.xml"/><Relationship Id="rId18"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cdc.gov/phlp/publications/topic/hipaa.html" TargetMode="External"/><Relationship Id="rId3" Type="http://schemas.openxmlformats.org/officeDocument/2006/relationships/hyperlink" Target="https://guides.library.jhu.edu/protecting_identifiers/definitions" TargetMode="Externa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76" name="Google Shape;276;p1: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100"/>
              <a:buNone/>
            </a:pPr>
            <a:r>
              <a:t/>
            </a:r>
            <a:endParaRPr/>
          </a:p>
        </p:txBody>
      </p:sp>
      <p:sp>
        <p:nvSpPr>
          <p:cNvPr id="277" name="Google Shape;277;p1: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58" name="Google Shape;358;p1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100"/>
              <a:buNone/>
            </a:pPr>
            <a:r>
              <a:rPr lang="en"/>
              <a:t>Characteristic/property of hashing</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65" name="Google Shape;365;p11: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100"/>
              <a:buNone/>
            </a:pPr>
            <a:r>
              <a:rPr lang="en"/>
              <a:t>Lower the number of bits, the more mathematically and technically possible to re-identify the data</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72" name="Google Shape;372;p12: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p13: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90" name="Google Shape;390;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p14: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lang="en"/>
              <a:t>Layer of vulnerability if code is exposed (salt in code)</a:t>
            </a:r>
            <a:endParaRPr/>
          </a:p>
          <a:p>
            <a:pPr indent="-298450" lvl="0" marL="457200" rtl="0" algn="l">
              <a:lnSpc>
                <a:spcPct val="100000"/>
              </a:lnSpc>
              <a:spcBef>
                <a:spcPts val="0"/>
              </a:spcBef>
              <a:spcAft>
                <a:spcPts val="0"/>
              </a:spcAft>
              <a:buSzPts val="1100"/>
              <a:buChar char="-"/>
            </a:pPr>
            <a:r>
              <a:rPr lang="en"/>
              <a:t>More security can be implemented on landing_bucket, more policies for cleaning, etc.</a:t>
            </a:r>
            <a:endParaRPr/>
          </a:p>
        </p:txBody>
      </p:sp>
      <p:sp>
        <p:nvSpPr>
          <p:cNvPr id="397" name="Google Shape;397;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p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09" name="Google Shape;409;p15: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p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17" name="Google Shape;417;p16: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100"/>
              <a:buNone/>
            </a:pPr>
            <a:r>
              <a:rPr lang="en"/>
              <a:t>One-to-one mapping relationship</a:t>
            </a:r>
            <a:endParaRPr/>
          </a:p>
          <a:p>
            <a:pPr indent="0" lvl="0" marL="0" rtl="0" algn="l">
              <a:lnSpc>
                <a:spcPct val="117999"/>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p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25" name="Google Shape;425;p17: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298450" lvl="0" marL="457200" rtl="0" algn="l">
              <a:lnSpc>
                <a:spcPct val="117999"/>
              </a:lnSpc>
              <a:spcBef>
                <a:spcPts val="0"/>
              </a:spcBef>
              <a:spcAft>
                <a:spcPts val="0"/>
              </a:spcAft>
              <a:buSzPts val="1100"/>
              <a:buChar char="-"/>
            </a:pPr>
            <a:r>
              <a:rPr lang="en"/>
              <a:t>Ingest to RAW, transform using tokenisation table and removed from RAW after successfully ingested to CLEAN</a:t>
            </a:r>
            <a:endParaRPr/>
          </a:p>
          <a:p>
            <a:pPr indent="-298450" lvl="0" marL="457200" rtl="0" algn="l">
              <a:lnSpc>
                <a:spcPct val="117999"/>
              </a:lnSpc>
              <a:spcBef>
                <a:spcPts val="0"/>
              </a:spcBef>
              <a:spcAft>
                <a:spcPts val="0"/>
              </a:spcAft>
              <a:buSzPts val="1100"/>
              <a:buChar char="-"/>
            </a:pPr>
            <a:r>
              <a:rPr lang="en"/>
              <a:t>If Server 1 is compromised, Tokenisation table will be in the same server, jeopardizing the CLEAN datasets</a:t>
            </a:r>
            <a:endParaRPr/>
          </a:p>
          <a:p>
            <a:pPr indent="0" lvl="0" marL="0" rtl="0" algn="l">
              <a:lnSpc>
                <a:spcPct val="117999"/>
              </a:lnSpc>
              <a:spcBef>
                <a:spcPts val="0"/>
              </a:spcBef>
              <a:spcAft>
                <a:spcPts val="0"/>
              </a:spcAft>
              <a:buSzPts val="1100"/>
              <a:buNone/>
            </a:pPr>
            <a:r>
              <a:t/>
            </a:r>
            <a:endParaRPr/>
          </a:p>
          <a:p>
            <a:pPr indent="0" lvl="0" marL="0" rtl="0" algn="l">
              <a:lnSpc>
                <a:spcPct val="117999"/>
              </a:lnSpc>
              <a:spcBef>
                <a:spcPts val="0"/>
              </a:spcBef>
              <a:spcAft>
                <a:spcPts val="0"/>
              </a:spcAft>
              <a:buSzPts val="1100"/>
              <a:buNone/>
            </a:pPr>
            <a:r>
              <a:rPr lang="en"/>
              <a:t>This gives an option to do detokenization as well (reverse flow)</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p18: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57" name="Google Shape;457;p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p19: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64" name="Google Shape;464;p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84" name="Google Shape;284;p2: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p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71" name="Google Shape;471;p2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17999"/>
              </a:lnSpc>
              <a:spcBef>
                <a:spcPts val="0"/>
              </a:spcBef>
              <a:spcAft>
                <a:spcPts val="0"/>
              </a:spcAft>
              <a:buSzPts val="1400"/>
              <a:buFont typeface="Quattrocento Sans"/>
              <a:buNone/>
            </a:pPr>
            <a:r>
              <a:rPr lang="en"/>
              <a:t>*Note: this measure is only appropriate for data fields where the actual values need not be recovered, such as passwords or for aggregated data analytics. Strong hashing functions should be used, such as cryptographic hash function, that cannot be reversed with current computing resources.</a:t>
            </a:r>
            <a:endParaRPr/>
          </a:p>
          <a:p>
            <a:pPr indent="0" lvl="0" marL="0" rtl="0" algn="l">
              <a:lnSpc>
                <a:spcPct val="117999"/>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p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9" name="Google Shape;479;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p22: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86" name="Google Shape;486;p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p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3" name="Google Shape;493;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p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00" name="Google Shape;500;p2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17999"/>
              </a:lnSpc>
              <a:spcBef>
                <a:spcPts val="0"/>
              </a:spcBef>
              <a:spcAft>
                <a:spcPts val="0"/>
              </a:spcAft>
              <a:buSzPts val="1400"/>
              <a:buFont typeface="Quattrocento Sans"/>
              <a:buNone/>
            </a:pPr>
            <a:r>
              <a:rPr lang="en"/>
              <a:t>*Note: this measure is only appropriate for data fields where the actual values need not be recovered, such as passwords or for aggregated data analytics. Strong hashing functions should be used, such as cryptographic hash function, that cannot be reversed with current computing resources.</a:t>
            </a:r>
            <a:endParaRPr/>
          </a:p>
          <a:p>
            <a:pPr indent="0" lvl="0" marL="0" rtl="0" algn="l">
              <a:lnSpc>
                <a:spcPct val="117999"/>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 name="Shape 505"/>
        <p:cNvGrpSpPr/>
        <p:nvPr/>
      </p:nvGrpSpPr>
      <p:grpSpPr>
        <a:xfrm>
          <a:off x="0" y="0"/>
          <a:ext cx="0" cy="0"/>
          <a:chOff x="0" y="0"/>
          <a:chExt cx="0" cy="0"/>
        </a:xfrm>
      </p:grpSpPr>
      <p:sp>
        <p:nvSpPr>
          <p:cNvPr id="506" name="Google Shape;506;p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07" name="Google Shape;507;p25: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 name="Shape 511"/>
        <p:cNvGrpSpPr/>
        <p:nvPr/>
      </p:nvGrpSpPr>
      <p:grpSpPr>
        <a:xfrm>
          <a:off x="0" y="0"/>
          <a:ext cx="0" cy="0"/>
          <a:chOff x="0" y="0"/>
          <a:chExt cx="0" cy="0"/>
        </a:xfrm>
      </p:grpSpPr>
      <p:sp>
        <p:nvSpPr>
          <p:cNvPr id="512" name="Google Shape;512;p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13" name="Google Shape;513;p26: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 name="Shape 517"/>
        <p:cNvGrpSpPr/>
        <p:nvPr/>
      </p:nvGrpSpPr>
      <p:grpSpPr>
        <a:xfrm>
          <a:off x="0" y="0"/>
          <a:ext cx="0" cy="0"/>
          <a:chOff x="0" y="0"/>
          <a:chExt cx="0" cy="0"/>
        </a:xfrm>
      </p:grpSpPr>
      <p:sp>
        <p:nvSpPr>
          <p:cNvPr id="518" name="Google Shape;518;p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9" name="Google Shape;519;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p28: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25" name="Google Shape;525;p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 name="Shape 530"/>
        <p:cNvGrpSpPr/>
        <p:nvPr/>
      </p:nvGrpSpPr>
      <p:grpSpPr>
        <a:xfrm>
          <a:off x="0" y="0"/>
          <a:ext cx="0" cy="0"/>
          <a:chOff x="0" y="0"/>
          <a:chExt cx="0" cy="0"/>
        </a:xfrm>
      </p:grpSpPr>
      <p:sp>
        <p:nvSpPr>
          <p:cNvPr id="531" name="Google Shape;531;p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2" name="Google Shape;532;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90" name="Google Shape;290;p3: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Clr>
                <a:schemeClr val="dk1"/>
              </a:buClr>
              <a:buSzPts val="2000"/>
              <a:buChar char="•"/>
            </a:pPr>
            <a:r>
              <a:rPr lang="en" sz="2000">
                <a:solidFill>
                  <a:schemeClr val="dk1"/>
                </a:solidFill>
                <a:latin typeface="Quattrocento Sans"/>
                <a:ea typeface="Quattrocento Sans"/>
                <a:cs typeface="Quattrocento Sans"/>
                <a:sym typeface="Quattrocento Sans"/>
              </a:rPr>
              <a:t>This workshop is designed to provide participants a basic </a:t>
            </a:r>
            <a:r>
              <a:rPr b="1" lang="en" sz="2000">
                <a:solidFill>
                  <a:schemeClr val="dk1"/>
                </a:solidFill>
                <a:latin typeface="Quattrocento Sans"/>
                <a:ea typeface="Quattrocento Sans"/>
                <a:cs typeface="Quattrocento Sans"/>
                <a:sym typeface="Quattrocento Sans"/>
              </a:rPr>
              <a:t>overview</a:t>
            </a:r>
            <a:r>
              <a:rPr lang="en" sz="2000">
                <a:solidFill>
                  <a:schemeClr val="dk1"/>
                </a:solidFill>
                <a:latin typeface="Quattrocento Sans"/>
                <a:ea typeface="Quattrocento Sans"/>
                <a:cs typeface="Quattrocento Sans"/>
                <a:sym typeface="Quattrocento Sans"/>
              </a:rPr>
              <a:t> and </a:t>
            </a:r>
            <a:r>
              <a:rPr b="1" lang="en" sz="2000">
                <a:solidFill>
                  <a:schemeClr val="dk1"/>
                </a:solidFill>
                <a:latin typeface="Quattrocento Sans"/>
                <a:ea typeface="Quattrocento Sans"/>
                <a:cs typeface="Quattrocento Sans"/>
                <a:sym typeface="Quattrocento Sans"/>
              </a:rPr>
              <a:t>understanding</a:t>
            </a:r>
            <a:r>
              <a:rPr lang="en" sz="2000">
                <a:solidFill>
                  <a:schemeClr val="dk1"/>
                </a:solidFill>
                <a:latin typeface="Quattrocento Sans"/>
                <a:ea typeface="Quattrocento Sans"/>
                <a:cs typeface="Quattrocento Sans"/>
                <a:sym typeface="Quattrocento Sans"/>
              </a:rPr>
              <a:t> of </a:t>
            </a:r>
            <a:r>
              <a:rPr b="1" lang="en" sz="2000">
                <a:solidFill>
                  <a:schemeClr val="dk1"/>
                </a:solidFill>
                <a:latin typeface="Quattrocento Sans"/>
                <a:ea typeface="Quattrocento Sans"/>
                <a:cs typeface="Quattrocento Sans"/>
                <a:sym typeface="Quattrocento Sans"/>
              </a:rPr>
              <a:t>data privacy concepts and techniques</a:t>
            </a:r>
            <a:r>
              <a:rPr lang="en" sz="2000">
                <a:solidFill>
                  <a:schemeClr val="dk1"/>
                </a:solidFill>
                <a:latin typeface="Quattrocento Sans"/>
                <a:ea typeface="Quattrocento Sans"/>
                <a:cs typeface="Quattrocento Sans"/>
                <a:sym typeface="Quattrocento Sans"/>
              </a:rPr>
              <a:t>, especially from a government agency context.</a:t>
            </a:r>
            <a:endParaRPr sz="1400">
              <a:solidFill>
                <a:schemeClr val="dk1"/>
              </a:solidFill>
            </a:endParaRPr>
          </a:p>
          <a:p>
            <a:pPr indent="0" lvl="0" marL="0" rtl="0" algn="l">
              <a:lnSpc>
                <a:spcPct val="100000"/>
              </a:lnSpc>
              <a:spcBef>
                <a:spcPts val="0"/>
              </a:spcBef>
              <a:spcAft>
                <a:spcPts val="0"/>
              </a:spcAft>
              <a:buClr>
                <a:schemeClr val="dk1"/>
              </a:buClr>
              <a:buSzPts val="2000"/>
              <a:buFont typeface="Quattrocento Sans"/>
              <a:buNone/>
            </a:pPr>
            <a:r>
              <a:t/>
            </a:r>
            <a:endParaRPr sz="2000">
              <a:solidFill>
                <a:schemeClr val="dk1"/>
              </a:solidFill>
              <a:latin typeface="Quattrocento Sans"/>
              <a:ea typeface="Quattrocento Sans"/>
              <a:cs typeface="Quattrocento Sans"/>
              <a:sym typeface="Quattrocento Sans"/>
            </a:endParaRPr>
          </a:p>
          <a:p>
            <a:pPr indent="-342900" lvl="0" marL="342900" rtl="0" algn="l">
              <a:lnSpc>
                <a:spcPct val="100000"/>
              </a:lnSpc>
              <a:spcBef>
                <a:spcPts val="0"/>
              </a:spcBef>
              <a:spcAft>
                <a:spcPts val="0"/>
              </a:spcAft>
              <a:buClr>
                <a:schemeClr val="dk1"/>
              </a:buClr>
              <a:buSzPts val="2000"/>
              <a:buChar char="•"/>
            </a:pPr>
            <a:r>
              <a:rPr lang="en" sz="2000">
                <a:solidFill>
                  <a:schemeClr val="dk1"/>
                </a:solidFill>
                <a:latin typeface="Quattrocento Sans"/>
                <a:ea typeface="Quattrocento Sans"/>
                <a:cs typeface="Quattrocento Sans"/>
                <a:sym typeface="Quattrocento Sans"/>
              </a:rPr>
              <a:t>In the workshop, there will be </a:t>
            </a:r>
            <a:r>
              <a:rPr b="1" lang="en" sz="2000">
                <a:solidFill>
                  <a:schemeClr val="dk1"/>
                </a:solidFill>
                <a:latin typeface="Quattrocento Sans"/>
                <a:ea typeface="Quattrocento Sans"/>
                <a:cs typeface="Quattrocento Sans"/>
                <a:sym typeface="Quattrocento Sans"/>
              </a:rPr>
              <a:t>hands on python coding </a:t>
            </a:r>
            <a:r>
              <a:rPr lang="en" sz="2000">
                <a:solidFill>
                  <a:schemeClr val="dk1"/>
                </a:solidFill>
                <a:latin typeface="Quattrocento Sans"/>
                <a:ea typeface="Quattrocento Sans"/>
                <a:cs typeface="Quattrocento Sans"/>
                <a:sym typeface="Quattrocento Sans"/>
              </a:rPr>
              <a:t>to familiarize participants with the available tools and resources of data privacy.</a:t>
            </a:r>
            <a:endParaRPr sz="1400">
              <a:solidFill>
                <a:schemeClr val="dk1"/>
              </a:solidFill>
            </a:endParaRPr>
          </a:p>
          <a:p>
            <a:pPr indent="0" lvl="0" marL="0" rtl="0" algn="l">
              <a:lnSpc>
                <a:spcPct val="100000"/>
              </a:lnSpc>
              <a:spcBef>
                <a:spcPts val="0"/>
              </a:spcBef>
              <a:spcAft>
                <a:spcPts val="0"/>
              </a:spcAft>
              <a:buClr>
                <a:schemeClr val="dk1"/>
              </a:buClr>
              <a:buSzPts val="2000"/>
              <a:buFont typeface="Quattrocento Sans"/>
              <a:buNone/>
            </a:pPr>
            <a:r>
              <a:t/>
            </a:r>
            <a:endParaRPr sz="2000">
              <a:solidFill>
                <a:schemeClr val="dk1"/>
              </a:solidFill>
              <a:latin typeface="Quattrocento Sans"/>
              <a:ea typeface="Quattrocento Sans"/>
              <a:cs typeface="Quattrocento Sans"/>
              <a:sym typeface="Quattrocento Sans"/>
            </a:endParaRPr>
          </a:p>
          <a:p>
            <a:pPr indent="-342900" lvl="0" marL="342900" rtl="0" algn="l">
              <a:lnSpc>
                <a:spcPct val="100000"/>
              </a:lnSpc>
              <a:spcBef>
                <a:spcPts val="0"/>
              </a:spcBef>
              <a:spcAft>
                <a:spcPts val="0"/>
              </a:spcAft>
              <a:buClr>
                <a:schemeClr val="dk1"/>
              </a:buClr>
              <a:buSzPts val="2000"/>
              <a:buChar char="•"/>
            </a:pPr>
            <a:r>
              <a:rPr lang="en" sz="2000">
                <a:solidFill>
                  <a:schemeClr val="dk1"/>
                </a:solidFill>
                <a:latin typeface="Quattrocento Sans"/>
                <a:ea typeface="Quattrocento Sans"/>
                <a:cs typeface="Quattrocento Sans"/>
                <a:sym typeface="Quattrocento Sans"/>
              </a:rPr>
              <a:t>Participants are assumed to have </a:t>
            </a:r>
            <a:r>
              <a:rPr b="1" lang="en" sz="2000">
                <a:solidFill>
                  <a:schemeClr val="dk1"/>
                </a:solidFill>
                <a:latin typeface="Quattrocento Sans"/>
                <a:ea typeface="Quattrocento Sans"/>
                <a:cs typeface="Quattrocento Sans"/>
                <a:sym typeface="Quattrocento Sans"/>
              </a:rPr>
              <a:t>some knowledge on basic python programming</a:t>
            </a:r>
            <a:r>
              <a:rPr lang="en" sz="2000">
                <a:solidFill>
                  <a:schemeClr val="dk1"/>
                </a:solidFill>
                <a:latin typeface="Quattrocento Sans"/>
                <a:ea typeface="Quattrocento Sans"/>
                <a:cs typeface="Quattrocento Sans"/>
                <a:sym typeface="Quattrocento Sans"/>
              </a:rPr>
              <a:t> and have </a:t>
            </a:r>
            <a:r>
              <a:rPr b="1" lang="en" sz="2000">
                <a:solidFill>
                  <a:schemeClr val="dk1"/>
                </a:solidFill>
                <a:latin typeface="Quattrocento Sans"/>
                <a:ea typeface="Quattrocento Sans"/>
                <a:cs typeface="Quattrocento Sans"/>
                <a:sym typeface="Quattrocento Sans"/>
              </a:rPr>
              <a:t>some experience working with data</a:t>
            </a:r>
            <a:r>
              <a:rPr lang="en" sz="2000">
                <a:solidFill>
                  <a:schemeClr val="dk1"/>
                </a:solidFill>
                <a:latin typeface="Quattrocento Sans"/>
                <a:ea typeface="Quattrocento Sans"/>
                <a:cs typeface="Quattrocento Sans"/>
                <a:sym typeface="Quattrocento Sans"/>
              </a:rPr>
              <a:t>.</a:t>
            </a:r>
            <a:endParaRPr sz="1400">
              <a:solidFill>
                <a:schemeClr val="dk1"/>
              </a:solidFill>
            </a:endParaRPr>
          </a:p>
          <a:p>
            <a:pPr indent="0" lvl="0" marL="0" rtl="0" algn="l">
              <a:lnSpc>
                <a:spcPct val="117999"/>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 name="Shape 536"/>
        <p:cNvGrpSpPr/>
        <p:nvPr/>
      </p:nvGrpSpPr>
      <p:grpSpPr>
        <a:xfrm>
          <a:off x="0" y="0"/>
          <a:ext cx="0" cy="0"/>
          <a:chOff x="0" y="0"/>
          <a:chExt cx="0" cy="0"/>
        </a:xfrm>
      </p:grpSpPr>
      <p:sp>
        <p:nvSpPr>
          <p:cNvPr id="537" name="Google Shape;537;p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38" name="Google Shape;538;p3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100"/>
              <a:buNone/>
            </a:pPr>
            <a:r>
              <a:rPr lang="en"/>
              <a:t>Reference to Alan’s presentation about IM8 Policies</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 name="Shape 543"/>
        <p:cNvGrpSpPr/>
        <p:nvPr/>
      </p:nvGrpSpPr>
      <p:grpSpPr>
        <a:xfrm>
          <a:off x="0" y="0"/>
          <a:ext cx="0" cy="0"/>
          <a:chOff x="0" y="0"/>
          <a:chExt cx="0" cy="0"/>
        </a:xfrm>
      </p:grpSpPr>
      <p:sp>
        <p:nvSpPr>
          <p:cNvPr id="544" name="Google Shape;544;p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45" name="Google Shape;545;p31: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3" name="Shape 573"/>
        <p:cNvGrpSpPr/>
        <p:nvPr/>
      </p:nvGrpSpPr>
      <p:grpSpPr>
        <a:xfrm>
          <a:off x="0" y="0"/>
          <a:ext cx="0" cy="0"/>
          <a:chOff x="0" y="0"/>
          <a:chExt cx="0" cy="0"/>
        </a:xfrm>
      </p:grpSpPr>
      <p:sp>
        <p:nvSpPr>
          <p:cNvPr id="574" name="Google Shape;574;p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75" name="Google Shape;575;p32: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100"/>
              <a:buNone/>
            </a:pPr>
            <a:r>
              <a:rPr lang="en"/>
              <a:t>Boss of department can see the department survey</a:t>
            </a:r>
            <a:endParaRPr/>
          </a:p>
          <a:p>
            <a:pPr indent="0" lvl="0" marL="0" rtl="0" algn="l">
              <a:lnSpc>
                <a:spcPct val="117999"/>
              </a:lnSpc>
              <a:spcBef>
                <a:spcPts val="0"/>
              </a:spcBef>
              <a:spcAft>
                <a:spcPts val="0"/>
              </a:spcAft>
              <a:buSzPts val="1100"/>
              <a:buNone/>
            </a:pPr>
            <a:r>
              <a:rPr lang="en"/>
              <a:t>Reidentified!</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3" name="Shape 623"/>
        <p:cNvGrpSpPr/>
        <p:nvPr/>
      </p:nvGrpSpPr>
      <p:grpSpPr>
        <a:xfrm>
          <a:off x="0" y="0"/>
          <a:ext cx="0" cy="0"/>
          <a:chOff x="0" y="0"/>
          <a:chExt cx="0" cy="0"/>
        </a:xfrm>
      </p:grpSpPr>
      <p:sp>
        <p:nvSpPr>
          <p:cNvPr id="624" name="Google Shape;624;p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25" name="Google Shape;625;p33: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100"/>
              <a:buNone/>
            </a:pPr>
            <a:r>
              <a:rPr lang="en"/>
              <a:t>HIPAA -&gt; look into the different revealing characteristics</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2" name="Shape 642"/>
        <p:cNvGrpSpPr/>
        <p:nvPr/>
      </p:nvGrpSpPr>
      <p:grpSpPr>
        <a:xfrm>
          <a:off x="0" y="0"/>
          <a:ext cx="0" cy="0"/>
          <a:chOff x="0" y="0"/>
          <a:chExt cx="0" cy="0"/>
        </a:xfrm>
      </p:grpSpPr>
      <p:sp>
        <p:nvSpPr>
          <p:cNvPr id="643" name="Google Shape;643;p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44" name="Google Shape;644;p3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100"/>
              <a:buNone/>
            </a:pPr>
            <a:r>
              <a:rPr lang="en" sz="1500" u="sng">
                <a:solidFill>
                  <a:srgbClr val="1A0DAB"/>
                </a:solidFill>
                <a:highlight>
                  <a:srgbClr val="FFFFFF"/>
                </a:highlight>
                <a:hlinkClick r:id="rId2">
                  <a:extLst>
                    <a:ext uri="{A12FA001-AC4F-418D-AE19-62706E023703}">
                      <ahyp:hlinkClr val="tx"/>
                    </a:ext>
                  </a:extLst>
                </a:hlinkClick>
              </a:rPr>
              <a:t>Health Insurance Portability and Accountability Act </a:t>
            </a:r>
            <a:r>
              <a:rPr lang="en"/>
              <a:t> HIPAA -&gt; look into the different revealing characteristics</a:t>
            </a:r>
            <a:endParaRPr/>
          </a:p>
          <a:p>
            <a:pPr indent="0" lvl="0" marL="0" rtl="0" algn="l">
              <a:lnSpc>
                <a:spcPct val="117999"/>
              </a:lnSpc>
              <a:spcBef>
                <a:spcPts val="0"/>
              </a:spcBef>
              <a:spcAft>
                <a:spcPts val="0"/>
              </a:spcAft>
              <a:buSzPts val="1100"/>
              <a:buNone/>
            </a:pPr>
            <a:r>
              <a:rPr lang="en" u="sng">
                <a:solidFill>
                  <a:schemeClr val="hlink"/>
                </a:solidFill>
                <a:hlinkClick r:id="rId3"/>
              </a:rPr>
              <a:t>https://guides.library.jhu.edu/protecting_identifiers/definitions</a:t>
            </a:r>
            <a:endParaRPr/>
          </a:p>
          <a:p>
            <a:pPr indent="0" lvl="0" marL="0" rtl="0" algn="l">
              <a:lnSpc>
                <a:spcPct val="117999"/>
              </a:lnSpc>
              <a:spcBef>
                <a:spcPts val="0"/>
              </a:spcBef>
              <a:spcAft>
                <a:spcPts val="0"/>
              </a:spcAft>
              <a:buSzPts val="11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1" name="Shape 651"/>
        <p:cNvGrpSpPr/>
        <p:nvPr/>
      </p:nvGrpSpPr>
      <p:grpSpPr>
        <a:xfrm>
          <a:off x="0" y="0"/>
          <a:ext cx="0" cy="0"/>
          <a:chOff x="0" y="0"/>
          <a:chExt cx="0" cy="0"/>
        </a:xfrm>
      </p:grpSpPr>
      <p:sp>
        <p:nvSpPr>
          <p:cNvPr id="652" name="Google Shape;652;p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53" name="Google Shape;653;p35: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1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9" name="Shape 659"/>
        <p:cNvGrpSpPr/>
        <p:nvPr/>
      </p:nvGrpSpPr>
      <p:grpSpPr>
        <a:xfrm>
          <a:off x="0" y="0"/>
          <a:ext cx="0" cy="0"/>
          <a:chOff x="0" y="0"/>
          <a:chExt cx="0" cy="0"/>
        </a:xfrm>
      </p:grpSpPr>
      <p:sp>
        <p:nvSpPr>
          <p:cNvPr id="660" name="Google Shape;660;p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61" name="Google Shape;661;p36: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100"/>
              <a:buNone/>
            </a:pPr>
            <a:r>
              <a:rPr lang="en"/>
              <a:t>HIPAA -&gt; look into the different revealing characteristics</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7" name="Shape 667"/>
        <p:cNvGrpSpPr/>
        <p:nvPr/>
      </p:nvGrpSpPr>
      <p:grpSpPr>
        <a:xfrm>
          <a:off x="0" y="0"/>
          <a:ext cx="0" cy="0"/>
          <a:chOff x="0" y="0"/>
          <a:chExt cx="0" cy="0"/>
        </a:xfrm>
      </p:grpSpPr>
      <p:sp>
        <p:nvSpPr>
          <p:cNvPr id="668" name="Google Shape;668;p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69" name="Google Shape;669;p37: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100"/>
              <a:buNone/>
            </a:pPr>
            <a:r>
              <a:rPr lang="en"/>
              <a:t>More exercises</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6" name="Shape 676"/>
        <p:cNvGrpSpPr/>
        <p:nvPr/>
      </p:nvGrpSpPr>
      <p:grpSpPr>
        <a:xfrm>
          <a:off x="0" y="0"/>
          <a:ext cx="0" cy="0"/>
          <a:chOff x="0" y="0"/>
          <a:chExt cx="0" cy="0"/>
        </a:xfrm>
      </p:grpSpPr>
      <p:sp>
        <p:nvSpPr>
          <p:cNvPr id="677" name="Google Shape;677;p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78" name="Google Shape;678;p38: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100"/>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4" name="Shape 684"/>
        <p:cNvGrpSpPr/>
        <p:nvPr/>
      </p:nvGrpSpPr>
      <p:grpSpPr>
        <a:xfrm>
          <a:off x="0" y="0"/>
          <a:ext cx="0" cy="0"/>
          <a:chOff x="0" y="0"/>
          <a:chExt cx="0" cy="0"/>
        </a:xfrm>
      </p:grpSpPr>
      <p:sp>
        <p:nvSpPr>
          <p:cNvPr id="685" name="Google Shape;685;p3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86" name="Google Shape;686;p39: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100"/>
              <a:buNone/>
            </a:pPr>
            <a:r>
              <a:rPr lang="en"/>
              <a:t>Simplistic overview, the measurement of risk and utility are extremely hard topics and there’s no one “correct” answer for privacy</a:t>
            </a:r>
            <a:endParaRPr/>
          </a:p>
          <a:p>
            <a:pPr indent="0" lvl="0" marL="0" rtl="0" algn="l">
              <a:lnSpc>
                <a:spcPct val="117999"/>
              </a:lnSpc>
              <a:spcBef>
                <a:spcPts val="0"/>
              </a:spcBef>
              <a:spcAft>
                <a:spcPts val="0"/>
              </a:spcAft>
              <a:buSzPts val="1100"/>
              <a:buNone/>
            </a:pPr>
            <a:r>
              <a:t/>
            </a:r>
            <a:endParaRPr/>
          </a:p>
          <a:p>
            <a:pPr indent="0" lvl="0" marL="0" rtl="0" algn="l">
              <a:lnSpc>
                <a:spcPct val="117999"/>
              </a:lnSpc>
              <a:spcBef>
                <a:spcPts val="0"/>
              </a:spcBef>
              <a:spcAft>
                <a:spcPts val="0"/>
              </a:spcAft>
              <a:buSzPts val="1100"/>
              <a:buNone/>
            </a:pPr>
            <a:r>
              <a:rPr lang="en"/>
              <a:t>Different perspective of risks depending on different objectives of the dataset</a:t>
            </a:r>
            <a:endParaRPr/>
          </a:p>
          <a:p>
            <a:pPr indent="0" lvl="0" marL="0" rtl="0" algn="l">
              <a:lnSpc>
                <a:spcPct val="117999"/>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6" name="Google Shape;296;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2" name="Shape 692"/>
        <p:cNvGrpSpPr/>
        <p:nvPr/>
      </p:nvGrpSpPr>
      <p:grpSpPr>
        <a:xfrm>
          <a:off x="0" y="0"/>
          <a:ext cx="0" cy="0"/>
          <a:chOff x="0" y="0"/>
          <a:chExt cx="0" cy="0"/>
        </a:xfrm>
      </p:grpSpPr>
      <p:sp>
        <p:nvSpPr>
          <p:cNvPr id="693" name="Google Shape;693;p4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94" name="Google Shape;694;p4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100"/>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8" name="Shape 698"/>
        <p:cNvGrpSpPr/>
        <p:nvPr/>
      </p:nvGrpSpPr>
      <p:grpSpPr>
        <a:xfrm>
          <a:off x="0" y="0"/>
          <a:ext cx="0" cy="0"/>
          <a:chOff x="0" y="0"/>
          <a:chExt cx="0" cy="0"/>
        </a:xfrm>
      </p:grpSpPr>
      <p:sp>
        <p:nvSpPr>
          <p:cNvPr id="699" name="Google Shape;699;p4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700" name="Google Shape;700;p41: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100"/>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5" name="Shape 705"/>
        <p:cNvGrpSpPr/>
        <p:nvPr/>
      </p:nvGrpSpPr>
      <p:grpSpPr>
        <a:xfrm>
          <a:off x="0" y="0"/>
          <a:ext cx="0" cy="0"/>
          <a:chOff x="0" y="0"/>
          <a:chExt cx="0" cy="0"/>
        </a:xfrm>
      </p:grpSpPr>
      <p:sp>
        <p:nvSpPr>
          <p:cNvPr id="706" name="Google Shape;706;p42: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07" name="Google Shape;707;p4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2" name="Google Shape;302;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08" name="Google Shape;308;p6: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29" name="Google Shape;329;p7: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36" name="Google Shape;336;p8: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41" name="Google Shape;341;p9: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 Id="rId3" Type="http://schemas.openxmlformats.org/officeDocument/2006/relationships/image" Target="../media/image14.gi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jpg"/><Relationship Id="rId3" Type="http://schemas.openxmlformats.org/officeDocument/2006/relationships/image" Target="../media/image6.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jpg"/><Relationship Id="rId3" Type="http://schemas.openxmlformats.org/officeDocument/2006/relationships/image" Target="../media/image11.png"/><Relationship Id="rId4" Type="http://schemas.openxmlformats.org/officeDocument/2006/relationships/image" Target="../media/image9.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jpg"/><Relationship Id="rId3"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 Id="rId3" Type="http://schemas.openxmlformats.org/officeDocument/2006/relationships/image" Target="../media/image5.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 Id="rId3" Type="http://schemas.openxmlformats.org/officeDocument/2006/relationships/image" Target="../media/image5.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 Id="rId3" Type="http://schemas.openxmlformats.org/officeDocument/2006/relationships/image" Target="../media/image4.png"/><Relationship Id="rId4" Type="http://schemas.openxmlformats.org/officeDocument/2006/relationships/image" Target="../media/image5.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Page + Animated Logo &amp; BG">
  <p:cSld name="Cover Page + Animated Logo &amp; BG">
    <p:bg>
      <p:bgPr>
        <a:solidFill>
          <a:srgbClr val="262626"/>
        </a:solidFill>
      </p:bgPr>
    </p:bg>
    <p:spTree>
      <p:nvGrpSpPr>
        <p:cNvPr id="6" name="Shape 6"/>
        <p:cNvGrpSpPr/>
        <p:nvPr/>
      </p:nvGrpSpPr>
      <p:grpSpPr>
        <a:xfrm>
          <a:off x="0" y="0"/>
          <a:ext cx="0" cy="0"/>
          <a:chOff x="0" y="0"/>
          <a:chExt cx="0" cy="0"/>
        </a:xfrm>
      </p:grpSpPr>
      <p:sp>
        <p:nvSpPr>
          <p:cNvPr id="7" name="Google Shape;7;p44"/>
          <p:cNvSpPr/>
          <p:nvPr/>
        </p:nvSpPr>
        <p:spPr>
          <a:xfrm>
            <a:off x="0" y="-1196"/>
            <a:ext cx="9144000" cy="5143500"/>
          </a:xfrm>
          <a:prstGeom prst="rect">
            <a:avLst/>
          </a:prstGeom>
          <a:blipFill rotWithShape="1">
            <a:blip r:embed="rId2">
              <a:alphaModFix/>
            </a:blip>
            <a:stretch>
              <a:fillRect b="0" l="0" r="0" t="0"/>
            </a:stretch>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Calibri"/>
              <a:buNone/>
            </a:pPr>
            <a:r>
              <a:t/>
            </a:r>
            <a:endParaRPr b="0" i="0" sz="1800" u="none" cap="none" strike="noStrike">
              <a:solidFill>
                <a:schemeClr val="lt1"/>
              </a:solidFill>
              <a:latin typeface="Calibri"/>
              <a:ea typeface="Calibri"/>
              <a:cs typeface="Calibri"/>
              <a:sym typeface="Calibri"/>
            </a:endParaRPr>
          </a:p>
        </p:txBody>
      </p:sp>
      <p:sp>
        <p:nvSpPr>
          <p:cNvPr id="8" name="Google Shape;8;p44"/>
          <p:cNvSpPr/>
          <p:nvPr/>
        </p:nvSpPr>
        <p:spPr>
          <a:xfrm>
            <a:off x="0" y="0"/>
            <a:ext cx="9144000" cy="5143500"/>
          </a:xfrm>
          <a:prstGeom prst="rect">
            <a:avLst/>
          </a:prstGeom>
          <a:gradFill>
            <a:gsLst>
              <a:gs pos="0">
                <a:srgbClr val="3D3792">
                  <a:alpha val="92549"/>
                </a:srgbClr>
              </a:gs>
              <a:gs pos="3000">
                <a:srgbClr val="3D3792">
                  <a:alpha val="92549"/>
                </a:srgbClr>
              </a:gs>
              <a:gs pos="100000">
                <a:srgbClr val="3D3792">
                  <a:alpha val="50588"/>
                </a:srgbClr>
              </a:gs>
            </a:gsLst>
            <a:lin ang="180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Calibri"/>
              <a:buNone/>
            </a:pPr>
            <a:r>
              <a:t/>
            </a:r>
            <a:endParaRPr b="0" i="0" sz="1800" u="none" cap="none" strike="noStrike">
              <a:solidFill>
                <a:srgbClr val="3D3792"/>
              </a:solidFill>
              <a:latin typeface="Calibri"/>
              <a:ea typeface="Calibri"/>
              <a:cs typeface="Calibri"/>
              <a:sym typeface="Calibri"/>
            </a:endParaRPr>
          </a:p>
        </p:txBody>
      </p:sp>
      <p:sp>
        <p:nvSpPr>
          <p:cNvPr id="9" name="Google Shape;9;p44"/>
          <p:cNvSpPr/>
          <p:nvPr/>
        </p:nvSpPr>
        <p:spPr>
          <a:xfrm rot="-256274">
            <a:off x="-16933" y="-114194"/>
            <a:ext cx="3357646" cy="5312883"/>
          </a:xfrm>
          <a:custGeom>
            <a:rect b="b" l="l" r="r" t="t"/>
            <a:pathLst>
              <a:path extrusionOk="0" h="5312883" w="3357646">
                <a:moveTo>
                  <a:pt x="3357646" y="211478"/>
                </a:moveTo>
                <a:lnTo>
                  <a:pt x="2320772" y="5312883"/>
                </a:lnTo>
                <a:lnTo>
                  <a:pt x="0" y="5139555"/>
                </a:lnTo>
                <a:lnTo>
                  <a:pt x="0" y="2821194"/>
                </a:lnTo>
                <a:lnTo>
                  <a:pt x="210702" y="0"/>
                </a:lnTo>
                <a:close/>
              </a:path>
            </a:pathLst>
          </a:custGeom>
          <a:solidFill>
            <a:schemeClr val="lt1">
              <a:alpha val="33333"/>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rPr b="0" i="0" lang="en" sz="1800" u="none" cap="none" strike="noStrike">
                <a:solidFill>
                  <a:schemeClr val="lt1"/>
                </a:solidFill>
                <a:latin typeface="Calibri"/>
                <a:ea typeface="Calibri"/>
                <a:cs typeface="Calibri"/>
                <a:sym typeface="Calibri"/>
              </a:rPr>
              <a:t>Left_Shape_01</a:t>
            </a:r>
            <a:endParaRPr b="0" i="0" sz="1400" u="none" cap="none" strike="noStrike">
              <a:solidFill>
                <a:srgbClr val="000000"/>
              </a:solidFill>
              <a:latin typeface="Arial"/>
              <a:ea typeface="Arial"/>
              <a:cs typeface="Arial"/>
              <a:sym typeface="Arial"/>
            </a:endParaRPr>
          </a:p>
        </p:txBody>
      </p:sp>
      <p:sp>
        <p:nvSpPr>
          <p:cNvPr id="10" name="Google Shape;10;p44"/>
          <p:cNvSpPr/>
          <p:nvPr/>
        </p:nvSpPr>
        <p:spPr>
          <a:xfrm>
            <a:off x="-54708" y="0"/>
            <a:ext cx="3208328" cy="5171090"/>
          </a:xfrm>
          <a:custGeom>
            <a:rect b="b" l="l" r="r" t="t"/>
            <a:pathLst>
              <a:path extrusionOk="0" h="6956154" w="3839592">
                <a:moveTo>
                  <a:pt x="0" y="0"/>
                </a:moveTo>
                <a:lnTo>
                  <a:pt x="3839592" y="0"/>
                </a:lnTo>
                <a:lnTo>
                  <a:pt x="2611396" y="6956154"/>
                </a:lnTo>
                <a:lnTo>
                  <a:pt x="0" y="6956154"/>
                </a:lnTo>
                <a:close/>
              </a:path>
            </a:pathLst>
          </a:cu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Calibri"/>
              <a:buNone/>
            </a:pPr>
            <a:r>
              <a:t/>
            </a:r>
            <a:endParaRPr b="0" i="0" sz="1800" u="none" cap="none" strike="noStrike">
              <a:solidFill>
                <a:schemeClr val="lt1"/>
              </a:solidFill>
              <a:latin typeface="Calibri"/>
              <a:ea typeface="Calibri"/>
              <a:cs typeface="Calibri"/>
              <a:sym typeface="Calibri"/>
            </a:endParaRPr>
          </a:p>
        </p:txBody>
      </p:sp>
      <p:sp>
        <p:nvSpPr>
          <p:cNvPr id="11" name="Google Shape;11;p44"/>
          <p:cNvSpPr txBox="1"/>
          <p:nvPr>
            <p:ph idx="1" type="body"/>
          </p:nvPr>
        </p:nvSpPr>
        <p:spPr>
          <a:xfrm>
            <a:off x="3485834" y="2751454"/>
            <a:ext cx="4885038" cy="9972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20000"/>
              </a:lnSpc>
              <a:spcBef>
                <a:spcPts val="0"/>
              </a:spcBef>
              <a:spcAft>
                <a:spcPts val="0"/>
              </a:spcAft>
              <a:buClr>
                <a:schemeClr val="lt1"/>
              </a:buClr>
              <a:buSzPts val="1200"/>
              <a:buFont typeface="Noto Sans Symbols"/>
              <a:buNone/>
              <a:defRPr b="0" i="0" sz="1200" u="none" cap="none" strike="noStrike">
                <a:solidFill>
                  <a:schemeClr val="lt1"/>
                </a:solidFill>
                <a:latin typeface="Quattrocento Sans"/>
                <a:ea typeface="Quattrocento Sans"/>
                <a:cs typeface="Quattrocento Sans"/>
                <a:sym typeface="Quattrocento Sans"/>
              </a:defRPr>
            </a:lvl1pPr>
            <a:lvl2pPr indent="-304800" lvl="1" marL="914400" marR="0" rtl="0" algn="l">
              <a:lnSpc>
                <a:spcPct val="90000"/>
              </a:lnSpc>
              <a:spcBef>
                <a:spcPts val="0"/>
              </a:spcBef>
              <a:spcAft>
                <a:spcPts val="0"/>
              </a:spcAft>
              <a:buClr>
                <a:schemeClr val="lt1"/>
              </a:buClr>
              <a:buSzPts val="1200"/>
              <a:buFont typeface="Noto Sans Symbols"/>
              <a:buChar char="▪"/>
              <a:defRPr b="0" i="0" sz="1200" u="none" cap="none" strike="noStrike">
                <a:solidFill>
                  <a:schemeClr val="lt1"/>
                </a:solidFill>
                <a:latin typeface="Quattrocento Sans"/>
                <a:ea typeface="Quattrocento Sans"/>
                <a:cs typeface="Quattrocento Sans"/>
                <a:sym typeface="Quattrocento Sans"/>
              </a:defRPr>
            </a:lvl2pPr>
            <a:lvl3pPr indent="-304800" lvl="2" marL="1371600" marR="0" rtl="0" algn="l">
              <a:lnSpc>
                <a:spcPct val="90000"/>
              </a:lnSpc>
              <a:spcBef>
                <a:spcPts val="0"/>
              </a:spcBef>
              <a:spcAft>
                <a:spcPts val="0"/>
              </a:spcAft>
              <a:buClr>
                <a:schemeClr val="lt1"/>
              </a:buClr>
              <a:buSzPts val="1200"/>
              <a:buFont typeface="Noto Sans Symbols"/>
              <a:buChar char="▪"/>
              <a:defRPr b="0" i="0" sz="1200" u="none" cap="none" strike="noStrike">
                <a:solidFill>
                  <a:schemeClr val="lt1"/>
                </a:solidFill>
                <a:latin typeface="Quattrocento Sans"/>
                <a:ea typeface="Quattrocento Sans"/>
                <a:cs typeface="Quattrocento Sans"/>
                <a:sym typeface="Quattrocento Sans"/>
              </a:defRPr>
            </a:lvl3pPr>
            <a:lvl4pPr indent="-304800" lvl="3" marL="1828800" marR="0" rtl="0" algn="l">
              <a:lnSpc>
                <a:spcPct val="90000"/>
              </a:lnSpc>
              <a:spcBef>
                <a:spcPts val="0"/>
              </a:spcBef>
              <a:spcAft>
                <a:spcPts val="0"/>
              </a:spcAft>
              <a:buClr>
                <a:schemeClr val="lt1"/>
              </a:buClr>
              <a:buSzPts val="1200"/>
              <a:buFont typeface="Noto Sans Symbols"/>
              <a:buChar char="▪"/>
              <a:defRPr b="0" i="0" sz="1200" u="none" cap="none" strike="noStrike">
                <a:solidFill>
                  <a:schemeClr val="lt1"/>
                </a:solidFill>
                <a:latin typeface="Quattrocento Sans"/>
                <a:ea typeface="Quattrocento Sans"/>
                <a:cs typeface="Quattrocento Sans"/>
                <a:sym typeface="Quattrocento Sans"/>
              </a:defRPr>
            </a:lvl4pPr>
            <a:lvl5pPr indent="-304800" lvl="4" marL="2286000" marR="0" rtl="0" algn="l">
              <a:lnSpc>
                <a:spcPct val="90000"/>
              </a:lnSpc>
              <a:spcBef>
                <a:spcPts val="0"/>
              </a:spcBef>
              <a:spcAft>
                <a:spcPts val="0"/>
              </a:spcAft>
              <a:buClr>
                <a:schemeClr val="lt1"/>
              </a:buClr>
              <a:buSzPts val="1200"/>
              <a:buFont typeface="Noto Sans Symbols"/>
              <a:buChar char="▪"/>
              <a:defRPr b="0" i="0" sz="1200" u="none" cap="none" strike="noStrike">
                <a:solidFill>
                  <a:schemeClr val="lt1"/>
                </a:solidFill>
                <a:latin typeface="Quattrocento Sans"/>
                <a:ea typeface="Quattrocento Sans"/>
                <a:cs typeface="Quattrocento Sans"/>
                <a:sym typeface="Quattrocento Sans"/>
              </a:defRPr>
            </a:lvl5pPr>
            <a:lvl6pPr indent="-228600" lvl="5" marL="2743200" marR="0" rtl="0" algn="l">
              <a:lnSpc>
                <a:spcPct val="90000"/>
              </a:lnSpc>
              <a:spcBef>
                <a:spcPts val="500"/>
              </a:spcBef>
              <a:spcAft>
                <a:spcPts val="0"/>
              </a:spcAft>
              <a:buClr>
                <a:schemeClr val="dk1"/>
              </a:buClr>
              <a:buSzPts val="1000"/>
              <a:buFont typeface="Noto Sans Symbols"/>
              <a:buNone/>
              <a:defRPr b="0" i="0" sz="1000" u="none" cap="none" strike="noStrike">
                <a:solidFill>
                  <a:schemeClr val="lt1"/>
                </a:solidFill>
                <a:latin typeface="Quattrocento Sans"/>
                <a:ea typeface="Quattrocento Sans"/>
                <a:cs typeface="Quattrocento Sans"/>
                <a:sym typeface="Quattrocento Sans"/>
              </a:defRPr>
            </a:lvl6pPr>
            <a:lvl7pPr indent="-342900" lvl="6" marL="3200400" marR="0" rtl="0" algn="l">
              <a:lnSpc>
                <a:spcPct val="90000"/>
              </a:lnSpc>
              <a:spcBef>
                <a:spcPts val="500"/>
              </a:spcBef>
              <a:spcAft>
                <a:spcPts val="0"/>
              </a:spcAft>
              <a:buClr>
                <a:schemeClr val="dk1"/>
              </a:buClr>
              <a:buSzPts val="1800"/>
              <a:buFont typeface="Quattrocento Sans"/>
              <a:buChar char="•"/>
              <a:defRPr b="0" i="0" sz="1800" u="none" cap="none" strike="noStrike">
                <a:solidFill>
                  <a:schemeClr val="dk1"/>
                </a:solidFill>
                <a:latin typeface="Quattrocento Sans"/>
                <a:ea typeface="Quattrocento Sans"/>
                <a:cs typeface="Quattrocento Sans"/>
                <a:sym typeface="Quattrocento Sans"/>
              </a:defRPr>
            </a:lvl7pPr>
            <a:lvl8pPr indent="-342900" lvl="7" marL="3657600" marR="0" rtl="0" algn="l">
              <a:lnSpc>
                <a:spcPct val="90000"/>
              </a:lnSpc>
              <a:spcBef>
                <a:spcPts val="500"/>
              </a:spcBef>
              <a:spcAft>
                <a:spcPts val="0"/>
              </a:spcAft>
              <a:buClr>
                <a:schemeClr val="dk1"/>
              </a:buClr>
              <a:buSzPts val="1800"/>
              <a:buFont typeface="Quattrocento Sans"/>
              <a:buChar char="•"/>
              <a:defRPr b="0" i="0" sz="1800" u="none" cap="none" strike="noStrike">
                <a:solidFill>
                  <a:schemeClr val="dk1"/>
                </a:solidFill>
                <a:latin typeface="Quattrocento Sans"/>
                <a:ea typeface="Quattrocento Sans"/>
                <a:cs typeface="Quattrocento Sans"/>
                <a:sym typeface="Quattrocento Sans"/>
              </a:defRPr>
            </a:lvl8pPr>
            <a:lvl9pPr indent="-342900" lvl="8" marL="4114800" marR="0" rtl="0" algn="l">
              <a:lnSpc>
                <a:spcPct val="90000"/>
              </a:lnSpc>
              <a:spcBef>
                <a:spcPts val="500"/>
              </a:spcBef>
              <a:spcAft>
                <a:spcPts val="0"/>
              </a:spcAft>
              <a:buClr>
                <a:schemeClr val="dk1"/>
              </a:buClr>
              <a:buSzPts val="1800"/>
              <a:buFont typeface="Quattrocento Sans"/>
              <a:buChar char="•"/>
              <a:defRPr b="0" i="0" sz="1800" u="none" cap="none" strike="noStrike">
                <a:solidFill>
                  <a:schemeClr val="dk1"/>
                </a:solidFill>
                <a:latin typeface="Quattrocento Sans"/>
                <a:ea typeface="Quattrocento Sans"/>
                <a:cs typeface="Quattrocento Sans"/>
                <a:sym typeface="Quattrocento Sans"/>
              </a:defRPr>
            </a:lvl9pPr>
          </a:lstStyle>
          <a:p/>
        </p:txBody>
      </p:sp>
      <p:sp>
        <p:nvSpPr>
          <p:cNvPr id="12" name="Google Shape;12;p44"/>
          <p:cNvSpPr txBox="1"/>
          <p:nvPr>
            <p:ph type="title"/>
          </p:nvPr>
        </p:nvSpPr>
        <p:spPr>
          <a:xfrm>
            <a:off x="3486378" y="1215516"/>
            <a:ext cx="4884676" cy="1384066"/>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lt1"/>
              </a:buClr>
              <a:buSzPts val="2800"/>
              <a:buFont typeface="Noto Sans Symbols"/>
              <a:buNone/>
              <a:defRPr b="1" i="0" sz="2800" u="none" cap="none" strike="noStrike">
                <a:solidFill>
                  <a:schemeClr val="lt1"/>
                </a:solidFill>
                <a:latin typeface="Quattrocento Sans"/>
                <a:ea typeface="Quattrocento Sans"/>
                <a:cs typeface="Quattrocento Sans"/>
                <a:sym typeface="Quattrocento Sans"/>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pic>
        <p:nvPicPr>
          <p:cNvPr id="13" name="Google Shape;13;p44"/>
          <p:cNvPicPr preferRelativeResize="0"/>
          <p:nvPr/>
        </p:nvPicPr>
        <p:blipFill rotWithShape="1">
          <a:blip r:embed="rId3">
            <a:alphaModFix/>
          </a:blip>
          <a:srcRect b="0" l="0" r="0" t="0"/>
          <a:stretch/>
        </p:blipFill>
        <p:spPr>
          <a:xfrm>
            <a:off x="322213" y="1463233"/>
            <a:ext cx="2014959" cy="2014959"/>
          </a:xfrm>
          <a:prstGeom prst="rect">
            <a:avLst/>
          </a:prstGeom>
          <a:noFill/>
          <a:ln>
            <a:noFill/>
          </a:ln>
        </p:spPr>
      </p:pic>
      <p:sp>
        <p:nvSpPr>
          <p:cNvPr id="14" name="Google Shape;14;p44"/>
          <p:cNvSpPr txBox="1"/>
          <p:nvPr>
            <p:ph idx="11" type="ftr"/>
          </p:nvPr>
        </p:nvSpPr>
        <p:spPr>
          <a:xfrm>
            <a:off x="5262884" y="4749529"/>
            <a:ext cx="1330939" cy="165102"/>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6A60C6"/>
              </a:buClr>
              <a:buSzPts val="700"/>
              <a:buFont typeface="Quattrocento Sans"/>
              <a:buNone/>
              <a:defRPr b="0" i="0" sz="700" u="none" cap="none" strike="noStrike">
                <a:solidFill>
                  <a:srgbClr val="6A60C6"/>
                </a:solidFill>
                <a:latin typeface="Quattrocento Sans"/>
                <a:ea typeface="Quattrocento Sans"/>
                <a:cs typeface="Quattrocento Sans"/>
                <a:sym typeface="Quattrocento Sans"/>
              </a:defRPr>
            </a:lvl1pPr>
            <a:lvl2pPr lvl="1" marR="0" rtl="0" algn="ctr">
              <a:lnSpc>
                <a:spcPct val="100000"/>
              </a:lnSpc>
              <a:spcBef>
                <a:spcPts val="0"/>
              </a:spcBef>
              <a:spcAft>
                <a:spcPts val="0"/>
              </a:spcAft>
              <a:buClr>
                <a:srgbClr val="000000"/>
              </a:buClr>
              <a:buSzPts val="2300"/>
              <a:buFont typeface="Calibri"/>
              <a:buNone/>
              <a:defRPr b="0" i="0" sz="2300" u="none" cap="none" strike="noStrike">
                <a:solidFill>
                  <a:srgbClr val="000000"/>
                </a:solidFill>
                <a:latin typeface="Calibri"/>
                <a:ea typeface="Calibri"/>
                <a:cs typeface="Calibri"/>
                <a:sym typeface="Calibri"/>
              </a:defRPr>
            </a:lvl2pPr>
            <a:lvl3pPr lvl="2" marR="0" rtl="0" algn="ctr">
              <a:lnSpc>
                <a:spcPct val="100000"/>
              </a:lnSpc>
              <a:spcBef>
                <a:spcPts val="0"/>
              </a:spcBef>
              <a:spcAft>
                <a:spcPts val="0"/>
              </a:spcAft>
              <a:buClr>
                <a:srgbClr val="000000"/>
              </a:buClr>
              <a:buSzPts val="2300"/>
              <a:buFont typeface="Calibri"/>
              <a:buNone/>
              <a:defRPr b="0" i="0" sz="2300" u="none" cap="none" strike="noStrike">
                <a:solidFill>
                  <a:srgbClr val="000000"/>
                </a:solidFill>
                <a:latin typeface="Calibri"/>
                <a:ea typeface="Calibri"/>
                <a:cs typeface="Calibri"/>
                <a:sym typeface="Calibri"/>
              </a:defRPr>
            </a:lvl3pPr>
            <a:lvl4pPr lvl="3" marR="0" rtl="0" algn="ctr">
              <a:lnSpc>
                <a:spcPct val="100000"/>
              </a:lnSpc>
              <a:spcBef>
                <a:spcPts val="0"/>
              </a:spcBef>
              <a:spcAft>
                <a:spcPts val="0"/>
              </a:spcAft>
              <a:buClr>
                <a:srgbClr val="000000"/>
              </a:buClr>
              <a:buSzPts val="2300"/>
              <a:buFont typeface="Calibri"/>
              <a:buNone/>
              <a:defRPr b="0" i="0" sz="2300" u="none" cap="none" strike="noStrike">
                <a:solidFill>
                  <a:srgbClr val="000000"/>
                </a:solidFill>
                <a:latin typeface="Calibri"/>
                <a:ea typeface="Calibri"/>
                <a:cs typeface="Calibri"/>
                <a:sym typeface="Calibri"/>
              </a:defRPr>
            </a:lvl4pPr>
            <a:lvl5pPr lvl="4" marR="0" rtl="0" algn="ctr">
              <a:lnSpc>
                <a:spcPct val="100000"/>
              </a:lnSpc>
              <a:spcBef>
                <a:spcPts val="0"/>
              </a:spcBef>
              <a:spcAft>
                <a:spcPts val="0"/>
              </a:spcAft>
              <a:buClr>
                <a:srgbClr val="000000"/>
              </a:buClr>
              <a:buSzPts val="2300"/>
              <a:buFont typeface="Calibri"/>
              <a:buNone/>
              <a:defRPr b="0" i="0" sz="2300" u="none" cap="none" strike="noStrike">
                <a:solidFill>
                  <a:srgbClr val="000000"/>
                </a:solidFill>
                <a:latin typeface="Calibri"/>
                <a:ea typeface="Calibri"/>
                <a:cs typeface="Calibri"/>
                <a:sym typeface="Calibri"/>
              </a:defRPr>
            </a:lvl5pPr>
            <a:lvl6pPr lvl="5" marR="0" rtl="0" algn="ctr">
              <a:lnSpc>
                <a:spcPct val="100000"/>
              </a:lnSpc>
              <a:spcBef>
                <a:spcPts val="0"/>
              </a:spcBef>
              <a:spcAft>
                <a:spcPts val="0"/>
              </a:spcAft>
              <a:buClr>
                <a:srgbClr val="000000"/>
              </a:buClr>
              <a:buSzPts val="2300"/>
              <a:buFont typeface="Calibri"/>
              <a:buNone/>
              <a:defRPr b="0" i="0" sz="2300" u="none" cap="none" strike="noStrike">
                <a:solidFill>
                  <a:srgbClr val="000000"/>
                </a:solidFill>
                <a:latin typeface="Calibri"/>
                <a:ea typeface="Calibri"/>
                <a:cs typeface="Calibri"/>
                <a:sym typeface="Calibri"/>
              </a:defRPr>
            </a:lvl6pPr>
            <a:lvl7pPr lvl="6" marR="0" rtl="0" algn="ctr">
              <a:lnSpc>
                <a:spcPct val="100000"/>
              </a:lnSpc>
              <a:spcBef>
                <a:spcPts val="0"/>
              </a:spcBef>
              <a:spcAft>
                <a:spcPts val="0"/>
              </a:spcAft>
              <a:buClr>
                <a:srgbClr val="000000"/>
              </a:buClr>
              <a:buSzPts val="2300"/>
              <a:buFont typeface="Calibri"/>
              <a:buNone/>
              <a:defRPr b="0" i="0" sz="2300" u="none" cap="none" strike="noStrike">
                <a:solidFill>
                  <a:srgbClr val="000000"/>
                </a:solidFill>
                <a:latin typeface="Calibri"/>
                <a:ea typeface="Calibri"/>
                <a:cs typeface="Calibri"/>
                <a:sym typeface="Calibri"/>
              </a:defRPr>
            </a:lvl7pPr>
            <a:lvl8pPr lvl="7" marR="0" rtl="0" algn="ctr">
              <a:lnSpc>
                <a:spcPct val="100000"/>
              </a:lnSpc>
              <a:spcBef>
                <a:spcPts val="0"/>
              </a:spcBef>
              <a:spcAft>
                <a:spcPts val="0"/>
              </a:spcAft>
              <a:buClr>
                <a:srgbClr val="000000"/>
              </a:buClr>
              <a:buSzPts val="2300"/>
              <a:buFont typeface="Calibri"/>
              <a:buNone/>
              <a:defRPr b="0" i="0" sz="2300" u="none" cap="none" strike="noStrike">
                <a:solidFill>
                  <a:srgbClr val="000000"/>
                </a:solidFill>
                <a:latin typeface="Calibri"/>
                <a:ea typeface="Calibri"/>
                <a:cs typeface="Calibri"/>
                <a:sym typeface="Calibri"/>
              </a:defRPr>
            </a:lvl8pPr>
            <a:lvl9pPr lvl="8" marR="0" rtl="0" algn="ctr">
              <a:lnSpc>
                <a:spcPct val="100000"/>
              </a:lnSpc>
              <a:spcBef>
                <a:spcPts val="0"/>
              </a:spcBef>
              <a:spcAft>
                <a:spcPts val="0"/>
              </a:spcAft>
              <a:buClr>
                <a:srgbClr val="000000"/>
              </a:buClr>
              <a:buSzPts val="2300"/>
              <a:buFont typeface="Calibri"/>
              <a:buNone/>
              <a:defRPr b="0" i="0" sz="2300" u="none" cap="none" strike="noStrike">
                <a:solidFill>
                  <a:srgbClr val="000000"/>
                </a:solidFill>
                <a:latin typeface="Calibri"/>
                <a:ea typeface="Calibri"/>
                <a:cs typeface="Calibri"/>
                <a:sym typeface="Calibri"/>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wSub  &amp; 1Col Text">
  <p:cSld name="Title/wSub  &amp; 1Col Text">
    <p:spTree>
      <p:nvGrpSpPr>
        <p:cNvPr id="76" name="Shape 76"/>
        <p:cNvGrpSpPr/>
        <p:nvPr/>
      </p:nvGrpSpPr>
      <p:grpSpPr>
        <a:xfrm>
          <a:off x="0" y="0"/>
          <a:ext cx="0" cy="0"/>
          <a:chOff x="0" y="0"/>
          <a:chExt cx="0" cy="0"/>
        </a:xfrm>
      </p:grpSpPr>
      <p:sp>
        <p:nvSpPr>
          <p:cNvPr id="77" name="Google Shape;77;p61"/>
          <p:cNvSpPr txBox="1"/>
          <p:nvPr>
            <p:ph idx="12" type="sldNum"/>
          </p:nvPr>
        </p:nvSpPr>
        <p:spPr>
          <a:xfrm>
            <a:off x="8850007" y="4889009"/>
            <a:ext cx="294144" cy="158337"/>
          </a:xfrm>
          <a:prstGeom prst="rect">
            <a:avLst/>
          </a:prstGeom>
          <a:noFill/>
          <a:ln>
            <a:noFill/>
          </a:ln>
        </p:spPr>
        <p:txBody>
          <a:bodyPr anchorCtr="0" anchor="ctr" bIns="28675" lIns="57375" spcFirstLastPara="1" rIns="57375" wrap="square" tIns="28675">
            <a:noAutofit/>
          </a:bodyPr>
          <a:lstStyle>
            <a:lvl1pPr indent="0" lvl="0" marL="0" marR="0" rtl="0" algn="ctr">
              <a:lnSpc>
                <a:spcPct val="100000"/>
              </a:lnSpc>
              <a:spcBef>
                <a:spcPts val="0"/>
              </a:spcBef>
              <a:spcAft>
                <a:spcPts val="0"/>
              </a:spcAft>
              <a:buClr>
                <a:srgbClr val="A5A5A5"/>
              </a:buClr>
              <a:buSzPts val="700"/>
              <a:buFont typeface="Quattrocento Sans"/>
              <a:buNone/>
              <a:defRPr b="0" i="0" sz="700" u="none" cap="none" strike="noStrike">
                <a:solidFill>
                  <a:srgbClr val="A5A5A5"/>
                </a:solidFill>
                <a:latin typeface="Quattrocento Sans"/>
                <a:ea typeface="Quattrocento Sans"/>
                <a:cs typeface="Quattrocento Sans"/>
                <a:sym typeface="Quattrocento Sans"/>
              </a:defRPr>
            </a:lvl1pPr>
            <a:lvl2pPr indent="0" lvl="1" marL="0" marR="0" rtl="0" algn="ctr">
              <a:lnSpc>
                <a:spcPct val="100000"/>
              </a:lnSpc>
              <a:spcBef>
                <a:spcPts val="0"/>
              </a:spcBef>
              <a:spcAft>
                <a:spcPts val="0"/>
              </a:spcAft>
              <a:buClr>
                <a:srgbClr val="A5A5A5"/>
              </a:buClr>
              <a:buSzPts val="700"/>
              <a:buFont typeface="Quattrocento Sans"/>
              <a:buNone/>
              <a:defRPr b="0" i="0" sz="700" u="none" cap="none" strike="noStrike">
                <a:solidFill>
                  <a:srgbClr val="A5A5A5"/>
                </a:solidFill>
                <a:latin typeface="Quattrocento Sans"/>
                <a:ea typeface="Quattrocento Sans"/>
                <a:cs typeface="Quattrocento Sans"/>
                <a:sym typeface="Quattrocento Sans"/>
              </a:defRPr>
            </a:lvl2pPr>
            <a:lvl3pPr indent="0" lvl="2" marL="0" marR="0" rtl="0" algn="ctr">
              <a:lnSpc>
                <a:spcPct val="100000"/>
              </a:lnSpc>
              <a:spcBef>
                <a:spcPts val="0"/>
              </a:spcBef>
              <a:spcAft>
                <a:spcPts val="0"/>
              </a:spcAft>
              <a:buClr>
                <a:srgbClr val="A5A5A5"/>
              </a:buClr>
              <a:buSzPts val="700"/>
              <a:buFont typeface="Quattrocento Sans"/>
              <a:buNone/>
              <a:defRPr b="0" i="0" sz="700" u="none" cap="none" strike="noStrike">
                <a:solidFill>
                  <a:srgbClr val="A5A5A5"/>
                </a:solidFill>
                <a:latin typeface="Quattrocento Sans"/>
                <a:ea typeface="Quattrocento Sans"/>
                <a:cs typeface="Quattrocento Sans"/>
                <a:sym typeface="Quattrocento Sans"/>
              </a:defRPr>
            </a:lvl3pPr>
            <a:lvl4pPr indent="0" lvl="3" marL="0" marR="0" rtl="0" algn="ctr">
              <a:lnSpc>
                <a:spcPct val="100000"/>
              </a:lnSpc>
              <a:spcBef>
                <a:spcPts val="0"/>
              </a:spcBef>
              <a:spcAft>
                <a:spcPts val="0"/>
              </a:spcAft>
              <a:buClr>
                <a:srgbClr val="A5A5A5"/>
              </a:buClr>
              <a:buSzPts val="700"/>
              <a:buFont typeface="Quattrocento Sans"/>
              <a:buNone/>
              <a:defRPr b="0" i="0" sz="700" u="none" cap="none" strike="noStrike">
                <a:solidFill>
                  <a:srgbClr val="A5A5A5"/>
                </a:solidFill>
                <a:latin typeface="Quattrocento Sans"/>
                <a:ea typeface="Quattrocento Sans"/>
                <a:cs typeface="Quattrocento Sans"/>
                <a:sym typeface="Quattrocento Sans"/>
              </a:defRPr>
            </a:lvl4pPr>
            <a:lvl5pPr indent="0" lvl="4" marL="0" marR="0" rtl="0" algn="ctr">
              <a:lnSpc>
                <a:spcPct val="100000"/>
              </a:lnSpc>
              <a:spcBef>
                <a:spcPts val="0"/>
              </a:spcBef>
              <a:spcAft>
                <a:spcPts val="0"/>
              </a:spcAft>
              <a:buClr>
                <a:srgbClr val="A5A5A5"/>
              </a:buClr>
              <a:buSzPts val="700"/>
              <a:buFont typeface="Quattrocento Sans"/>
              <a:buNone/>
              <a:defRPr b="0" i="0" sz="700" u="none" cap="none" strike="noStrike">
                <a:solidFill>
                  <a:srgbClr val="A5A5A5"/>
                </a:solidFill>
                <a:latin typeface="Quattrocento Sans"/>
                <a:ea typeface="Quattrocento Sans"/>
                <a:cs typeface="Quattrocento Sans"/>
                <a:sym typeface="Quattrocento Sans"/>
              </a:defRPr>
            </a:lvl5pPr>
            <a:lvl6pPr indent="0" lvl="5" marL="0" marR="0" rtl="0" algn="ctr">
              <a:lnSpc>
                <a:spcPct val="100000"/>
              </a:lnSpc>
              <a:spcBef>
                <a:spcPts val="0"/>
              </a:spcBef>
              <a:spcAft>
                <a:spcPts val="0"/>
              </a:spcAft>
              <a:buClr>
                <a:srgbClr val="A5A5A5"/>
              </a:buClr>
              <a:buSzPts val="700"/>
              <a:buFont typeface="Quattrocento Sans"/>
              <a:buNone/>
              <a:defRPr b="0" i="0" sz="700" u="none" cap="none" strike="noStrike">
                <a:solidFill>
                  <a:srgbClr val="A5A5A5"/>
                </a:solidFill>
                <a:latin typeface="Quattrocento Sans"/>
                <a:ea typeface="Quattrocento Sans"/>
                <a:cs typeface="Quattrocento Sans"/>
                <a:sym typeface="Quattrocento Sans"/>
              </a:defRPr>
            </a:lvl6pPr>
            <a:lvl7pPr indent="0" lvl="6" marL="0" marR="0" rtl="0" algn="ctr">
              <a:lnSpc>
                <a:spcPct val="100000"/>
              </a:lnSpc>
              <a:spcBef>
                <a:spcPts val="0"/>
              </a:spcBef>
              <a:spcAft>
                <a:spcPts val="0"/>
              </a:spcAft>
              <a:buClr>
                <a:srgbClr val="A5A5A5"/>
              </a:buClr>
              <a:buSzPts val="700"/>
              <a:buFont typeface="Quattrocento Sans"/>
              <a:buNone/>
              <a:defRPr b="0" i="0" sz="700" u="none" cap="none" strike="noStrike">
                <a:solidFill>
                  <a:srgbClr val="A5A5A5"/>
                </a:solidFill>
                <a:latin typeface="Quattrocento Sans"/>
                <a:ea typeface="Quattrocento Sans"/>
                <a:cs typeface="Quattrocento Sans"/>
                <a:sym typeface="Quattrocento Sans"/>
              </a:defRPr>
            </a:lvl7pPr>
            <a:lvl8pPr indent="0" lvl="7" marL="0" marR="0" rtl="0" algn="ctr">
              <a:lnSpc>
                <a:spcPct val="100000"/>
              </a:lnSpc>
              <a:spcBef>
                <a:spcPts val="0"/>
              </a:spcBef>
              <a:spcAft>
                <a:spcPts val="0"/>
              </a:spcAft>
              <a:buClr>
                <a:srgbClr val="A5A5A5"/>
              </a:buClr>
              <a:buSzPts val="700"/>
              <a:buFont typeface="Quattrocento Sans"/>
              <a:buNone/>
              <a:defRPr b="0" i="0" sz="700" u="none" cap="none" strike="noStrike">
                <a:solidFill>
                  <a:srgbClr val="A5A5A5"/>
                </a:solidFill>
                <a:latin typeface="Quattrocento Sans"/>
                <a:ea typeface="Quattrocento Sans"/>
                <a:cs typeface="Quattrocento Sans"/>
                <a:sym typeface="Quattrocento Sans"/>
              </a:defRPr>
            </a:lvl8pPr>
            <a:lvl9pPr indent="0" lvl="8" marL="0" marR="0" rtl="0" algn="ctr">
              <a:lnSpc>
                <a:spcPct val="100000"/>
              </a:lnSpc>
              <a:spcBef>
                <a:spcPts val="0"/>
              </a:spcBef>
              <a:spcAft>
                <a:spcPts val="0"/>
              </a:spcAft>
              <a:buClr>
                <a:srgbClr val="A5A5A5"/>
              </a:buClr>
              <a:buSzPts val="700"/>
              <a:buFont typeface="Quattrocento Sans"/>
              <a:buNone/>
              <a:defRPr b="0" i="0" sz="700" u="none" cap="none" strike="noStrike">
                <a:solidFill>
                  <a:srgbClr val="A5A5A5"/>
                </a:solidFill>
                <a:latin typeface="Quattrocento Sans"/>
                <a:ea typeface="Quattrocento Sans"/>
                <a:cs typeface="Quattrocento Sans"/>
                <a:sym typeface="Quattrocento Sans"/>
              </a:defRPr>
            </a:lvl9pPr>
          </a:lstStyle>
          <a:p>
            <a:pPr indent="0" lvl="0" marL="0" rtl="0" algn="ctr">
              <a:spcBef>
                <a:spcPts val="0"/>
              </a:spcBef>
              <a:spcAft>
                <a:spcPts val="0"/>
              </a:spcAft>
              <a:buNone/>
            </a:pPr>
            <a:fld id="{00000000-1234-1234-1234-123412341234}" type="slidenum">
              <a:rPr lang="en"/>
              <a:t>‹#›</a:t>
            </a:fld>
            <a:endParaRPr/>
          </a:p>
        </p:txBody>
      </p:sp>
      <p:sp>
        <p:nvSpPr>
          <p:cNvPr id="78" name="Google Shape;78;p61"/>
          <p:cNvSpPr txBox="1"/>
          <p:nvPr>
            <p:ph idx="11" type="ftr"/>
          </p:nvPr>
        </p:nvSpPr>
        <p:spPr>
          <a:xfrm rot="-5400000">
            <a:off x="8331611" y="4119385"/>
            <a:ext cx="1330939" cy="165102"/>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BFBFBF"/>
              </a:buClr>
              <a:buSzPts val="700"/>
              <a:buFont typeface="Quattrocento Sans"/>
              <a:buNone/>
              <a:defRPr b="0" i="0" sz="700" u="none" cap="none" strike="noStrike">
                <a:solidFill>
                  <a:srgbClr val="BFBFBF"/>
                </a:solidFill>
                <a:latin typeface="Quattrocento Sans"/>
                <a:ea typeface="Quattrocento Sans"/>
                <a:cs typeface="Quattrocento Sans"/>
                <a:sym typeface="Quattrocento Sans"/>
              </a:defRPr>
            </a:lvl1pPr>
            <a:lvl2pPr lvl="1" marR="0" rtl="0" algn="ctr">
              <a:lnSpc>
                <a:spcPct val="100000"/>
              </a:lnSpc>
              <a:spcBef>
                <a:spcPts val="0"/>
              </a:spcBef>
              <a:spcAft>
                <a:spcPts val="0"/>
              </a:spcAft>
              <a:buClr>
                <a:srgbClr val="000000"/>
              </a:buClr>
              <a:buSzPts val="2300"/>
              <a:buFont typeface="Calibri"/>
              <a:buNone/>
              <a:defRPr b="0" i="0" sz="2300" u="none" cap="none" strike="noStrike">
                <a:solidFill>
                  <a:srgbClr val="000000"/>
                </a:solidFill>
                <a:latin typeface="Calibri"/>
                <a:ea typeface="Calibri"/>
                <a:cs typeface="Calibri"/>
                <a:sym typeface="Calibri"/>
              </a:defRPr>
            </a:lvl2pPr>
            <a:lvl3pPr lvl="2" marR="0" rtl="0" algn="ctr">
              <a:lnSpc>
                <a:spcPct val="100000"/>
              </a:lnSpc>
              <a:spcBef>
                <a:spcPts val="0"/>
              </a:spcBef>
              <a:spcAft>
                <a:spcPts val="0"/>
              </a:spcAft>
              <a:buClr>
                <a:srgbClr val="000000"/>
              </a:buClr>
              <a:buSzPts val="2300"/>
              <a:buFont typeface="Calibri"/>
              <a:buNone/>
              <a:defRPr b="0" i="0" sz="2300" u="none" cap="none" strike="noStrike">
                <a:solidFill>
                  <a:srgbClr val="000000"/>
                </a:solidFill>
                <a:latin typeface="Calibri"/>
                <a:ea typeface="Calibri"/>
                <a:cs typeface="Calibri"/>
                <a:sym typeface="Calibri"/>
              </a:defRPr>
            </a:lvl3pPr>
            <a:lvl4pPr lvl="3" marR="0" rtl="0" algn="ctr">
              <a:lnSpc>
                <a:spcPct val="100000"/>
              </a:lnSpc>
              <a:spcBef>
                <a:spcPts val="0"/>
              </a:spcBef>
              <a:spcAft>
                <a:spcPts val="0"/>
              </a:spcAft>
              <a:buClr>
                <a:srgbClr val="000000"/>
              </a:buClr>
              <a:buSzPts val="2300"/>
              <a:buFont typeface="Calibri"/>
              <a:buNone/>
              <a:defRPr b="0" i="0" sz="2300" u="none" cap="none" strike="noStrike">
                <a:solidFill>
                  <a:srgbClr val="000000"/>
                </a:solidFill>
                <a:latin typeface="Calibri"/>
                <a:ea typeface="Calibri"/>
                <a:cs typeface="Calibri"/>
                <a:sym typeface="Calibri"/>
              </a:defRPr>
            </a:lvl4pPr>
            <a:lvl5pPr lvl="4" marR="0" rtl="0" algn="ctr">
              <a:lnSpc>
                <a:spcPct val="100000"/>
              </a:lnSpc>
              <a:spcBef>
                <a:spcPts val="0"/>
              </a:spcBef>
              <a:spcAft>
                <a:spcPts val="0"/>
              </a:spcAft>
              <a:buClr>
                <a:srgbClr val="000000"/>
              </a:buClr>
              <a:buSzPts val="2300"/>
              <a:buFont typeface="Calibri"/>
              <a:buNone/>
              <a:defRPr b="0" i="0" sz="2300" u="none" cap="none" strike="noStrike">
                <a:solidFill>
                  <a:srgbClr val="000000"/>
                </a:solidFill>
                <a:latin typeface="Calibri"/>
                <a:ea typeface="Calibri"/>
                <a:cs typeface="Calibri"/>
                <a:sym typeface="Calibri"/>
              </a:defRPr>
            </a:lvl5pPr>
            <a:lvl6pPr lvl="5" marR="0" rtl="0" algn="ctr">
              <a:lnSpc>
                <a:spcPct val="100000"/>
              </a:lnSpc>
              <a:spcBef>
                <a:spcPts val="0"/>
              </a:spcBef>
              <a:spcAft>
                <a:spcPts val="0"/>
              </a:spcAft>
              <a:buClr>
                <a:srgbClr val="000000"/>
              </a:buClr>
              <a:buSzPts val="2300"/>
              <a:buFont typeface="Calibri"/>
              <a:buNone/>
              <a:defRPr b="0" i="0" sz="2300" u="none" cap="none" strike="noStrike">
                <a:solidFill>
                  <a:srgbClr val="000000"/>
                </a:solidFill>
                <a:latin typeface="Calibri"/>
                <a:ea typeface="Calibri"/>
                <a:cs typeface="Calibri"/>
                <a:sym typeface="Calibri"/>
              </a:defRPr>
            </a:lvl6pPr>
            <a:lvl7pPr lvl="6" marR="0" rtl="0" algn="ctr">
              <a:lnSpc>
                <a:spcPct val="100000"/>
              </a:lnSpc>
              <a:spcBef>
                <a:spcPts val="0"/>
              </a:spcBef>
              <a:spcAft>
                <a:spcPts val="0"/>
              </a:spcAft>
              <a:buClr>
                <a:srgbClr val="000000"/>
              </a:buClr>
              <a:buSzPts val="2300"/>
              <a:buFont typeface="Calibri"/>
              <a:buNone/>
              <a:defRPr b="0" i="0" sz="2300" u="none" cap="none" strike="noStrike">
                <a:solidFill>
                  <a:srgbClr val="000000"/>
                </a:solidFill>
                <a:latin typeface="Calibri"/>
                <a:ea typeface="Calibri"/>
                <a:cs typeface="Calibri"/>
                <a:sym typeface="Calibri"/>
              </a:defRPr>
            </a:lvl7pPr>
            <a:lvl8pPr lvl="7" marR="0" rtl="0" algn="ctr">
              <a:lnSpc>
                <a:spcPct val="100000"/>
              </a:lnSpc>
              <a:spcBef>
                <a:spcPts val="0"/>
              </a:spcBef>
              <a:spcAft>
                <a:spcPts val="0"/>
              </a:spcAft>
              <a:buClr>
                <a:srgbClr val="000000"/>
              </a:buClr>
              <a:buSzPts val="2300"/>
              <a:buFont typeface="Calibri"/>
              <a:buNone/>
              <a:defRPr b="0" i="0" sz="2300" u="none" cap="none" strike="noStrike">
                <a:solidFill>
                  <a:srgbClr val="000000"/>
                </a:solidFill>
                <a:latin typeface="Calibri"/>
                <a:ea typeface="Calibri"/>
                <a:cs typeface="Calibri"/>
                <a:sym typeface="Calibri"/>
              </a:defRPr>
            </a:lvl8pPr>
            <a:lvl9pPr lvl="8" marR="0" rtl="0" algn="ctr">
              <a:lnSpc>
                <a:spcPct val="100000"/>
              </a:lnSpc>
              <a:spcBef>
                <a:spcPts val="0"/>
              </a:spcBef>
              <a:spcAft>
                <a:spcPts val="0"/>
              </a:spcAft>
              <a:buClr>
                <a:srgbClr val="000000"/>
              </a:buClr>
              <a:buSzPts val="2300"/>
              <a:buFont typeface="Calibri"/>
              <a:buNone/>
              <a:defRPr b="0" i="0" sz="2300" u="none" cap="none" strike="noStrike">
                <a:solidFill>
                  <a:srgbClr val="000000"/>
                </a:solidFill>
                <a:latin typeface="Calibri"/>
                <a:ea typeface="Calibri"/>
                <a:cs typeface="Calibri"/>
                <a:sym typeface="Calibri"/>
              </a:defRPr>
            </a:lvl9pPr>
          </a:lstStyle>
          <a:p/>
        </p:txBody>
      </p:sp>
      <p:sp>
        <p:nvSpPr>
          <p:cNvPr id="79" name="Google Shape;79;p61"/>
          <p:cNvSpPr txBox="1"/>
          <p:nvPr>
            <p:ph idx="1" type="body"/>
          </p:nvPr>
        </p:nvSpPr>
        <p:spPr>
          <a:xfrm>
            <a:off x="452968" y="1325001"/>
            <a:ext cx="8192894" cy="3722344"/>
          </a:xfrm>
          <a:prstGeom prst="rect">
            <a:avLst/>
          </a:prstGeom>
          <a:noFill/>
          <a:ln>
            <a:noFill/>
          </a:ln>
        </p:spPr>
        <p:txBody>
          <a:bodyPr anchorCtr="0" anchor="t" bIns="45700" lIns="91425" spcFirstLastPara="1" rIns="91425" wrap="square" tIns="45700">
            <a:noAutofit/>
          </a:bodyPr>
          <a:lstStyle>
            <a:lvl1pPr indent="-330200" lvl="0" marL="457200" marR="0" rtl="0" algn="l">
              <a:lnSpc>
                <a:spcPct val="120000"/>
              </a:lnSpc>
              <a:spcBef>
                <a:spcPts val="0"/>
              </a:spcBef>
              <a:spcAft>
                <a:spcPts val="0"/>
              </a:spcAft>
              <a:buClr>
                <a:srgbClr val="2F2883"/>
              </a:buClr>
              <a:buSzPts val="1600"/>
              <a:buFont typeface="Noto Sans Symbols"/>
              <a:buChar char="▪"/>
              <a:defRPr b="0" i="0" sz="1600" u="none" cap="none" strike="noStrike">
                <a:solidFill>
                  <a:srgbClr val="3F3F3F"/>
                </a:solidFill>
                <a:latin typeface="Quattrocento Sans"/>
                <a:ea typeface="Quattrocento Sans"/>
                <a:cs typeface="Quattrocento Sans"/>
                <a:sym typeface="Quattrocento Sans"/>
              </a:defRPr>
            </a:lvl1pPr>
            <a:lvl2pPr indent="-308610" lvl="1" marL="914400" marR="0" rtl="0" algn="l">
              <a:lnSpc>
                <a:spcPct val="120000"/>
              </a:lnSpc>
              <a:spcBef>
                <a:spcPts val="0"/>
              </a:spcBef>
              <a:spcAft>
                <a:spcPts val="0"/>
              </a:spcAft>
              <a:buClr>
                <a:srgbClr val="2F2883"/>
              </a:buClr>
              <a:buSzPts val="1260"/>
              <a:buFont typeface="Noto Sans Symbols"/>
              <a:buChar char="▪"/>
              <a:defRPr b="0" i="0" sz="1400" u="none" cap="none" strike="noStrike">
                <a:solidFill>
                  <a:srgbClr val="3F3F3F"/>
                </a:solidFill>
                <a:latin typeface="Quattrocento Sans"/>
                <a:ea typeface="Quattrocento Sans"/>
                <a:cs typeface="Quattrocento Sans"/>
                <a:sym typeface="Quattrocento Sans"/>
              </a:defRPr>
            </a:lvl2pPr>
            <a:lvl3pPr indent="-304800" lvl="2" marL="1371600" marR="0" rtl="0" algn="l">
              <a:lnSpc>
                <a:spcPct val="120000"/>
              </a:lnSpc>
              <a:spcBef>
                <a:spcPts val="0"/>
              </a:spcBef>
              <a:spcAft>
                <a:spcPts val="0"/>
              </a:spcAft>
              <a:buClr>
                <a:srgbClr val="2F2883"/>
              </a:buClr>
              <a:buSzPts val="1200"/>
              <a:buFont typeface="Noto Sans Symbols"/>
              <a:buChar char="▪"/>
              <a:defRPr b="0" i="0" sz="1200" u="none" cap="none" strike="noStrike">
                <a:solidFill>
                  <a:srgbClr val="3F3F3F"/>
                </a:solidFill>
                <a:latin typeface="Quattrocento Sans"/>
                <a:ea typeface="Quattrocento Sans"/>
                <a:cs typeface="Quattrocento Sans"/>
                <a:sym typeface="Quattrocento Sans"/>
              </a:defRPr>
            </a:lvl3pPr>
            <a:lvl4pPr indent="-298450" lvl="3" marL="1828800" marR="0" rtl="0" algn="l">
              <a:lnSpc>
                <a:spcPct val="120000"/>
              </a:lnSpc>
              <a:spcBef>
                <a:spcPts val="0"/>
              </a:spcBef>
              <a:spcAft>
                <a:spcPts val="0"/>
              </a:spcAft>
              <a:buClr>
                <a:srgbClr val="2F2883"/>
              </a:buClr>
              <a:buSzPts val="1100"/>
              <a:buFont typeface="Noto Sans Symbols"/>
              <a:buChar char="▪"/>
              <a:defRPr b="0" i="0" sz="1100" u="none" cap="none" strike="noStrike">
                <a:solidFill>
                  <a:srgbClr val="3F3F3F"/>
                </a:solidFill>
                <a:latin typeface="Quattrocento Sans"/>
                <a:ea typeface="Quattrocento Sans"/>
                <a:cs typeface="Quattrocento Sans"/>
                <a:sym typeface="Quattrocento Sans"/>
              </a:defRPr>
            </a:lvl4pPr>
            <a:lvl5pPr indent="-298450" lvl="4" marL="2286000" marR="0" rtl="0" algn="l">
              <a:lnSpc>
                <a:spcPct val="120000"/>
              </a:lnSpc>
              <a:spcBef>
                <a:spcPts val="0"/>
              </a:spcBef>
              <a:spcAft>
                <a:spcPts val="0"/>
              </a:spcAft>
              <a:buClr>
                <a:srgbClr val="2F2883"/>
              </a:buClr>
              <a:buSzPts val="1100"/>
              <a:buFont typeface="Noto Sans Symbols"/>
              <a:buChar char="▪"/>
              <a:defRPr b="0" i="0" sz="1100" u="none" cap="none" strike="noStrike">
                <a:solidFill>
                  <a:srgbClr val="3F3F3F"/>
                </a:solidFill>
                <a:latin typeface="Quattrocento Sans"/>
                <a:ea typeface="Quattrocento Sans"/>
                <a:cs typeface="Quattrocento Sans"/>
                <a:sym typeface="Quattrocento Sa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0" name="Google Shape;80;p61"/>
          <p:cNvSpPr txBox="1"/>
          <p:nvPr>
            <p:ph idx="10" type="dt"/>
          </p:nvPr>
        </p:nvSpPr>
        <p:spPr>
          <a:xfrm rot="-5400000">
            <a:off x="8615839" y="2976517"/>
            <a:ext cx="762488" cy="165104"/>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BFBFBF"/>
              </a:buClr>
              <a:buSzPts val="700"/>
              <a:buFont typeface="Quattrocento Sans"/>
              <a:buNone/>
              <a:defRPr b="0" i="0" sz="700" u="none" cap="none" strike="noStrike">
                <a:solidFill>
                  <a:srgbClr val="BFBFBF"/>
                </a:solidFill>
                <a:latin typeface="Quattrocento Sans"/>
                <a:ea typeface="Quattrocento Sans"/>
                <a:cs typeface="Quattrocento Sans"/>
                <a:sym typeface="Quattrocento Sans"/>
              </a:defRPr>
            </a:lvl1pPr>
            <a:lvl2pPr lvl="1" marR="0" rtl="0" algn="ctr">
              <a:lnSpc>
                <a:spcPct val="100000"/>
              </a:lnSpc>
              <a:spcBef>
                <a:spcPts val="0"/>
              </a:spcBef>
              <a:spcAft>
                <a:spcPts val="0"/>
              </a:spcAft>
              <a:buClr>
                <a:srgbClr val="000000"/>
              </a:buClr>
              <a:buSzPts val="2300"/>
              <a:buFont typeface="Calibri"/>
              <a:buNone/>
              <a:defRPr b="0" i="0" sz="2300" u="none" cap="none" strike="noStrike">
                <a:solidFill>
                  <a:srgbClr val="000000"/>
                </a:solidFill>
                <a:latin typeface="Calibri"/>
                <a:ea typeface="Calibri"/>
                <a:cs typeface="Calibri"/>
                <a:sym typeface="Calibri"/>
              </a:defRPr>
            </a:lvl2pPr>
            <a:lvl3pPr lvl="2" marR="0" rtl="0" algn="ctr">
              <a:lnSpc>
                <a:spcPct val="100000"/>
              </a:lnSpc>
              <a:spcBef>
                <a:spcPts val="0"/>
              </a:spcBef>
              <a:spcAft>
                <a:spcPts val="0"/>
              </a:spcAft>
              <a:buClr>
                <a:srgbClr val="000000"/>
              </a:buClr>
              <a:buSzPts val="2300"/>
              <a:buFont typeface="Calibri"/>
              <a:buNone/>
              <a:defRPr b="0" i="0" sz="2300" u="none" cap="none" strike="noStrike">
                <a:solidFill>
                  <a:srgbClr val="000000"/>
                </a:solidFill>
                <a:latin typeface="Calibri"/>
                <a:ea typeface="Calibri"/>
                <a:cs typeface="Calibri"/>
                <a:sym typeface="Calibri"/>
              </a:defRPr>
            </a:lvl3pPr>
            <a:lvl4pPr lvl="3" marR="0" rtl="0" algn="ctr">
              <a:lnSpc>
                <a:spcPct val="100000"/>
              </a:lnSpc>
              <a:spcBef>
                <a:spcPts val="0"/>
              </a:spcBef>
              <a:spcAft>
                <a:spcPts val="0"/>
              </a:spcAft>
              <a:buClr>
                <a:srgbClr val="000000"/>
              </a:buClr>
              <a:buSzPts val="2300"/>
              <a:buFont typeface="Calibri"/>
              <a:buNone/>
              <a:defRPr b="0" i="0" sz="2300" u="none" cap="none" strike="noStrike">
                <a:solidFill>
                  <a:srgbClr val="000000"/>
                </a:solidFill>
                <a:latin typeface="Calibri"/>
                <a:ea typeface="Calibri"/>
                <a:cs typeface="Calibri"/>
                <a:sym typeface="Calibri"/>
              </a:defRPr>
            </a:lvl4pPr>
            <a:lvl5pPr lvl="4" marR="0" rtl="0" algn="ctr">
              <a:lnSpc>
                <a:spcPct val="100000"/>
              </a:lnSpc>
              <a:spcBef>
                <a:spcPts val="0"/>
              </a:spcBef>
              <a:spcAft>
                <a:spcPts val="0"/>
              </a:spcAft>
              <a:buClr>
                <a:srgbClr val="000000"/>
              </a:buClr>
              <a:buSzPts val="2300"/>
              <a:buFont typeface="Calibri"/>
              <a:buNone/>
              <a:defRPr b="0" i="0" sz="2300" u="none" cap="none" strike="noStrike">
                <a:solidFill>
                  <a:srgbClr val="000000"/>
                </a:solidFill>
                <a:latin typeface="Calibri"/>
                <a:ea typeface="Calibri"/>
                <a:cs typeface="Calibri"/>
                <a:sym typeface="Calibri"/>
              </a:defRPr>
            </a:lvl5pPr>
            <a:lvl6pPr lvl="5" marR="0" rtl="0" algn="ctr">
              <a:lnSpc>
                <a:spcPct val="100000"/>
              </a:lnSpc>
              <a:spcBef>
                <a:spcPts val="0"/>
              </a:spcBef>
              <a:spcAft>
                <a:spcPts val="0"/>
              </a:spcAft>
              <a:buClr>
                <a:srgbClr val="000000"/>
              </a:buClr>
              <a:buSzPts val="2300"/>
              <a:buFont typeface="Calibri"/>
              <a:buNone/>
              <a:defRPr b="0" i="0" sz="2300" u="none" cap="none" strike="noStrike">
                <a:solidFill>
                  <a:srgbClr val="000000"/>
                </a:solidFill>
                <a:latin typeface="Calibri"/>
                <a:ea typeface="Calibri"/>
                <a:cs typeface="Calibri"/>
                <a:sym typeface="Calibri"/>
              </a:defRPr>
            </a:lvl6pPr>
            <a:lvl7pPr lvl="6" marR="0" rtl="0" algn="ctr">
              <a:lnSpc>
                <a:spcPct val="100000"/>
              </a:lnSpc>
              <a:spcBef>
                <a:spcPts val="0"/>
              </a:spcBef>
              <a:spcAft>
                <a:spcPts val="0"/>
              </a:spcAft>
              <a:buClr>
                <a:srgbClr val="000000"/>
              </a:buClr>
              <a:buSzPts val="2300"/>
              <a:buFont typeface="Calibri"/>
              <a:buNone/>
              <a:defRPr b="0" i="0" sz="2300" u="none" cap="none" strike="noStrike">
                <a:solidFill>
                  <a:srgbClr val="000000"/>
                </a:solidFill>
                <a:latin typeface="Calibri"/>
                <a:ea typeface="Calibri"/>
                <a:cs typeface="Calibri"/>
                <a:sym typeface="Calibri"/>
              </a:defRPr>
            </a:lvl7pPr>
            <a:lvl8pPr lvl="7" marR="0" rtl="0" algn="ctr">
              <a:lnSpc>
                <a:spcPct val="100000"/>
              </a:lnSpc>
              <a:spcBef>
                <a:spcPts val="0"/>
              </a:spcBef>
              <a:spcAft>
                <a:spcPts val="0"/>
              </a:spcAft>
              <a:buClr>
                <a:srgbClr val="000000"/>
              </a:buClr>
              <a:buSzPts val="2300"/>
              <a:buFont typeface="Calibri"/>
              <a:buNone/>
              <a:defRPr b="0" i="0" sz="2300" u="none" cap="none" strike="noStrike">
                <a:solidFill>
                  <a:srgbClr val="000000"/>
                </a:solidFill>
                <a:latin typeface="Calibri"/>
                <a:ea typeface="Calibri"/>
                <a:cs typeface="Calibri"/>
                <a:sym typeface="Calibri"/>
              </a:defRPr>
            </a:lvl8pPr>
            <a:lvl9pPr lvl="8" marR="0" rtl="0" algn="ctr">
              <a:lnSpc>
                <a:spcPct val="100000"/>
              </a:lnSpc>
              <a:spcBef>
                <a:spcPts val="0"/>
              </a:spcBef>
              <a:spcAft>
                <a:spcPts val="0"/>
              </a:spcAft>
              <a:buClr>
                <a:srgbClr val="000000"/>
              </a:buClr>
              <a:buSzPts val="2300"/>
              <a:buFont typeface="Calibri"/>
              <a:buNone/>
              <a:defRPr b="0" i="0" sz="2300" u="none" cap="none" strike="noStrike">
                <a:solidFill>
                  <a:srgbClr val="000000"/>
                </a:solidFill>
                <a:latin typeface="Calibri"/>
                <a:ea typeface="Calibri"/>
                <a:cs typeface="Calibri"/>
                <a:sym typeface="Calibri"/>
              </a:defRPr>
            </a:lvl9pPr>
          </a:lstStyle>
          <a:p/>
        </p:txBody>
      </p:sp>
      <p:sp>
        <p:nvSpPr>
          <p:cNvPr id="81" name="Google Shape;81;p61"/>
          <p:cNvSpPr txBox="1"/>
          <p:nvPr>
            <p:ph type="title"/>
          </p:nvPr>
        </p:nvSpPr>
        <p:spPr>
          <a:xfrm>
            <a:off x="452967" y="385616"/>
            <a:ext cx="8192896" cy="425587"/>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2400"/>
              <a:buFont typeface="Quattrocento Sans"/>
              <a:buNone/>
              <a:defRPr b="1" i="0" sz="2400" u="none" cap="none" strike="noStrike">
                <a:solidFill>
                  <a:schemeClr val="lt1"/>
                </a:solidFill>
                <a:latin typeface="Quattrocento Sans"/>
                <a:ea typeface="Quattrocento Sans"/>
                <a:cs typeface="Quattrocento Sans"/>
                <a:sym typeface="Quattrocento Sans"/>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2Col Text">
  <p:cSld name="Title &amp; 2Col Text">
    <p:spTree>
      <p:nvGrpSpPr>
        <p:cNvPr id="86" name="Shape 86"/>
        <p:cNvGrpSpPr/>
        <p:nvPr/>
      </p:nvGrpSpPr>
      <p:grpSpPr>
        <a:xfrm>
          <a:off x="0" y="0"/>
          <a:ext cx="0" cy="0"/>
          <a:chOff x="0" y="0"/>
          <a:chExt cx="0" cy="0"/>
        </a:xfrm>
      </p:grpSpPr>
      <p:sp>
        <p:nvSpPr>
          <p:cNvPr id="87" name="Google Shape;87;p47"/>
          <p:cNvSpPr txBox="1"/>
          <p:nvPr>
            <p:ph idx="12" type="sldNum"/>
          </p:nvPr>
        </p:nvSpPr>
        <p:spPr>
          <a:xfrm>
            <a:off x="8850007" y="4889009"/>
            <a:ext cx="294144" cy="158337"/>
          </a:xfrm>
          <a:prstGeom prst="rect">
            <a:avLst/>
          </a:prstGeom>
          <a:noFill/>
          <a:ln>
            <a:noFill/>
          </a:ln>
        </p:spPr>
        <p:txBody>
          <a:bodyPr anchorCtr="0" anchor="ctr" bIns="28675" lIns="57375" spcFirstLastPara="1" rIns="57375" wrap="square" tIns="28675">
            <a:noAutofit/>
          </a:bodyPr>
          <a:lstStyle>
            <a:lvl1pPr indent="0" lvl="0" marL="0" marR="0" rtl="0" algn="ctr">
              <a:lnSpc>
                <a:spcPct val="100000"/>
              </a:lnSpc>
              <a:spcBef>
                <a:spcPts val="0"/>
              </a:spcBef>
              <a:spcAft>
                <a:spcPts val="0"/>
              </a:spcAft>
              <a:buClr>
                <a:srgbClr val="A5A5A5"/>
              </a:buClr>
              <a:buSzPts val="700"/>
              <a:buFont typeface="Quattrocento Sans"/>
              <a:buNone/>
              <a:defRPr b="0" i="0" sz="700" u="none" cap="none" strike="noStrike">
                <a:solidFill>
                  <a:srgbClr val="A5A5A5"/>
                </a:solidFill>
                <a:latin typeface="Quattrocento Sans"/>
                <a:ea typeface="Quattrocento Sans"/>
                <a:cs typeface="Quattrocento Sans"/>
                <a:sym typeface="Quattrocento Sans"/>
              </a:defRPr>
            </a:lvl1pPr>
            <a:lvl2pPr indent="0" lvl="1" marL="0" marR="0" rtl="0" algn="ctr">
              <a:lnSpc>
                <a:spcPct val="100000"/>
              </a:lnSpc>
              <a:spcBef>
                <a:spcPts val="0"/>
              </a:spcBef>
              <a:spcAft>
                <a:spcPts val="0"/>
              </a:spcAft>
              <a:buClr>
                <a:srgbClr val="A5A5A5"/>
              </a:buClr>
              <a:buSzPts val="700"/>
              <a:buFont typeface="Quattrocento Sans"/>
              <a:buNone/>
              <a:defRPr b="0" i="0" sz="700" u="none" cap="none" strike="noStrike">
                <a:solidFill>
                  <a:srgbClr val="A5A5A5"/>
                </a:solidFill>
                <a:latin typeface="Quattrocento Sans"/>
                <a:ea typeface="Quattrocento Sans"/>
                <a:cs typeface="Quattrocento Sans"/>
                <a:sym typeface="Quattrocento Sans"/>
              </a:defRPr>
            </a:lvl2pPr>
            <a:lvl3pPr indent="0" lvl="2" marL="0" marR="0" rtl="0" algn="ctr">
              <a:lnSpc>
                <a:spcPct val="100000"/>
              </a:lnSpc>
              <a:spcBef>
                <a:spcPts val="0"/>
              </a:spcBef>
              <a:spcAft>
                <a:spcPts val="0"/>
              </a:spcAft>
              <a:buClr>
                <a:srgbClr val="A5A5A5"/>
              </a:buClr>
              <a:buSzPts val="700"/>
              <a:buFont typeface="Quattrocento Sans"/>
              <a:buNone/>
              <a:defRPr b="0" i="0" sz="700" u="none" cap="none" strike="noStrike">
                <a:solidFill>
                  <a:srgbClr val="A5A5A5"/>
                </a:solidFill>
                <a:latin typeface="Quattrocento Sans"/>
                <a:ea typeface="Quattrocento Sans"/>
                <a:cs typeface="Quattrocento Sans"/>
                <a:sym typeface="Quattrocento Sans"/>
              </a:defRPr>
            </a:lvl3pPr>
            <a:lvl4pPr indent="0" lvl="3" marL="0" marR="0" rtl="0" algn="ctr">
              <a:lnSpc>
                <a:spcPct val="100000"/>
              </a:lnSpc>
              <a:spcBef>
                <a:spcPts val="0"/>
              </a:spcBef>
              <a:spcAft>
                <a:spcPts val="0"/>
              </a:spcAft>
              <a:buClr>
                <a:srgbClr val="A5A5A5"/>
              </a:buClr>
              <a:buSzPts val="700"/>
              <a:buFont typeface="Quattrocento Sans"/>
              <a:buNone/>
              <a:defRPr b="0" i="0" sz="700" u="none" cap="none" strike="noStrike">
                <a:solidFill>
                  <a:srgbClr val="A5A5A5"/>
                </a:solidFill>
                <a:latin typeface="Quattrocento Sans"/>
                <a:ea typeface="Quattrocento Sans"/>
                <a:cs typeface="Quattrocento Sans"/>
                <a:sym typeface="Quattrocento Sans"/>
              </a:defRPr>
            </a:lvl4pPr>
            <a:lvl5pPr indent="0" lvl="4" marL="0" marR="0" rtl="0" algn="ctr">
              <a:lnSpc>
                <a:spcPct val="100000"/>
              </a:lnSpc>
              <a:spcBef>
                <a:spcPts val="0"/>
              </a:spcBef>
              <a:spcAft>
                <a:spcPts val="0"/>
              </a:spcAft>
              <a:buClr>
                <a:srgbClr val="A5A5A5"/>
              </a:buClr>
              <a:buSzPts val="700"/>
              <a:buFont typeface="Quattrocento Sans"/>
              <a:buNone/>
              <a:defRPr b="0" i="0" sz="700" u="none" cap="none" strike="noStrike">
                <a:solidFill>
                  <a:srgbClr val="A5A5A5"/>
                </a:solidFill>
                <a:latin typeface="Quattrocento Sans"/>
                <a:ea typeface="Quattrocento Sans"/>
                <a:cs typeface="Quattrocento Sans"/>
                <a:sym typeface="Quattrocento Sans"/>
              </a:defRPr>
            </a:lvl5pPr>
            <a:lvl6pPr indent="0" lvl="5" marL="0" marR="0" rtl="0" algn="ctr">
              <a:lnSpc>
                <a:spcPct val="100000"/>
              </a:lnSpc>
              <a:spcBef>
                <a:spcPts val="0"/>
              </a:spcBef>
              <a:spcAft>
                <a:spcPts val="0"/>
              </a:spcAft>
              <a:buClr>
                <a:srgbClr val="A5A5A5"/>
              </a:buClr>
              <a:buSzPts val="700"/>
              <a:buFont typeface="Quattrocento Sans"/>
              <a:buNone/>
              <a:defRPr b="0" i="0" sz="700" u="none" cap="none" strike="noStrike">
                <a:solidFill>
                  <a:srgbClr val="A5A5A5"/>
                </a:solidFill>
                <a:latin typeface="Quattrocento Sans"/>
                <a:ea typeface="Quattrocento Sans"/>
                <a:cs typeface="Quattrocento Sans"/>
                <a:sym typeface="Quattrocento Sans"/>
              </a:defRPr>
            </a:lvl6pPr>
            <a:lvl7pPr indent="0" lvl="6" marL="0" marR="0" rtl="0" algn="ctr">
              <a:lnSpc>
                <a:spcPct val="100000"/>
              </a:lnSpc>
              <a:spcBef>
                <a:spcPts val="0"/>
              </a:spcBef>
              <a:spcAft>
                <a:spcPts val="0"/>
              </a:spcAft>
              <a:buClr>
                <a:srgbClr val="A5A5A5"/>
              </a:buClr>
              <a:buSzPts val="700"/>
              <a:buFont typeface="Quattrocento Sans"/>
              <a:buNone/>
              <a:defRPr b="0" i="0" sz="700" u="none" cap="none" strike="noStrike">
                <a:solidFill>
                  <a:srgbClr val="A5A5A5"/>
                </a:solidFill>
                <a:latin typeface="Quattrocento Sans"/>
                <a:ea typeface="Quattrocento Sans"/>
                <a:cs typeface="Quattrocento Sans"/>
                <a:sym typeface="Quattrocento Sans"/>
              </a:defRPr>
            </a:lvl7pPr>
            <a:lvl8pPr indent="0" lvl="7" marL="0" marR="0" rtl="0" algn="ctr">
              <a:lnSpc>
                <a:spcPct val="100000"/>
              </a:lnSpc>
              <a:spcBef>
                <a:spcPts val="0"/>
              </a:spcBef>
              <a:spcAft>
                <a:spcPts val="0"/>
              </a:spcAft>
              <a:buClr>
                <a:srgbClr val="A5A5A5"/>
              </a:buClr>
              <a:buSzPts val="700"/>
              <a:buFont typeface="Quattrocento Sans"/>
              <a:buNone/>
              <a:defRPr b="0" i="0" sz="700" u="none" cap="none" strike="noStrike">
                <a:solidFill>
                  <a:srgbClr val="A5A5A5"/>
                </a:solidFill>
                <a:latin typeface="Quattrocento Sans"/>
                <a:ea typeface="Quattrocento Sans"/>
                <a:cs typeface="Quattrocento Sans"/>
                <a:sym typeface="Quattrocento Sans"/>
              </a:defRPr>
            </a:lvl8pPr>
            <a:lvl9pPr indent="0" lvl="8" marL="0" marR="0" rtl="0" algn="ctr">
              <a:lnSpc>
                <a:spcPct val="100000"/>
              </a:lnSpc>
              <a:spcBef>
                <a:spcPts val="0"/>
              </a:spcBef>
              <a:spcAft>
                <a:spcPts val="0"/>
              </a:spcAft>
              <a:buClr>
                <a:srgbClr val="A5A5A5"/>
              </a:buClr>
              <a:buSzPts val="700"/>
              <a:buFont typeface="Quattrocento Sans"/>
              <a:buNone/>
              <a:defRPr b="0" i="0" sz="700" u="none" cap="none" strike="noStrike">
                <a:solidFill>
                  <a:srgbClr val="A5A5A5"/>
                </a:solidFill>
                <a:latin typeface="Quattrocento Sans"/>
                <a:ea typeface="Quattrocento Sans"/>
                <a:cs typeface="Quattrocento Sans"/>
                <a:sym typeface="Quattrocento Sans"/>
              </a:defRPr>
            </a:lvl9pPr>
          </a:lstStyle>
          <a:p>
            <a:pPr indent="0" lvl="0" marL="0" rtl="0" algn="ctr">
              <a:spcBef>
                <a:spcPts val="0"/>
              </a:spcBef>
              <a:spcAft>
                <a:spcPts val="0"/>
              </a:spcAft>
              <a:buNone/>
            </a:pPr>
            <a:fld id="{00000000-1234-1234-1234-123412341234}" type="slidenum">
              <a:rPr lang="en"/>
              <a:t>‹#›</a:t>
            </a:fld>
            <a:endParaRPr/>
          </a:p>
        </p:txBody>
      </p:sp>
      <p:sp>
        <p:nvSpPr>
          <p:cNvPr id="88" name="Google Shape;88;p47"/>
          <p:cNvSpPr txBox="1"/>
          <p:nvPr>
            <p:ph idx="11" type="ftr"/>
          </p:nvPr>
        </p:nvSpPr>
        <p:spPr>
          <a:xfrm rot="-5400000">
            <a:off x="8331610" y="4119385"/>
            <a:ext cx="1330939" cy="165102"/>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BFBFBF"/>
              </a:buClr>
              <a:buSzPts val="700"/>
              <a:buFont typeface="Quattrocento Sans"/>
              <a:buNone/>
              <a:defRPr b="0" i="0" sz="700" u="none" cap="none" strike="noStrike">
                <a:solidFill>
                  <a:srgbClr val="BFBFBF"/>
                </a:solidFill>
                <a:latin typeface="Quattrocento Sans"/>
                <a:ea typeface="Quattrocento Sans"/>
                <a:cs typeface="Quattrocento Sans"/>
                <a:sym typeface="Quattrocento Sans"/>
              </a:defRPr>
            </a:lvl1pPr>
            <a:lvl2pPr lvl="1" marR="0" rtl="0" algn="ctr">
              <a:lnSpc>
                <a:spcPct val="100000"/>
              </a:lnSpc>
              <a:spcBef>
                <a:spcPts val="0"/>
              </a:spcBef>
              <a:spcAft>
                <a:spcPts val="0"/>
              </a:spcAft>
              <a:buClr>
                <a:srgbClr val="000000"/>
              </a:buClr>
              <a:buSzPts val="2300"/>
              <a:buFont typeface="Quattrocento Sans"/>
              <a:buNone/>
              <a:defRPr b="0" i="0" sz="2300" u="none" cap="none" strike="noStrike">
                <a:solidFill>
                  <a:srgbClr val="000000"/>
                </a:solidFill>
                <a:latin typeface="Quattrocento Sans"/>
                <a:ea typeface="Quattrocento Sans"/>
                <a:cs typeface="Quattrocento Sans"/>
                <a:sym typeface="Quattrocento Sans"/>
              </a:defRPr>
            </a:lvl2pPr>
            <a:lvl3pPr lvl="2" marR="0" rtl="0" algn="ctr">
              <a:lnSpc>
                <a:spcPct val="100000"/>
              </a:lnSpc>
              <a:spcBef>
                <a:spcPts val="0"/>
              </a:spcBef>
              <a:spcAft>
                <a:spcPts val="0"/>
              </a:spcAft>
              <a:buClr>
                <a:srgbClr val="000000"/>
              </a:buClr>
              <a:buSzPts val="2300"/>
              <a:buFont typeface="Quattrocento Sans"/>
              <a:buNone/>
              <a:defRPr b="0" i="0" sz="2300" u="none" cap="none" strike="noStrike">
                <a:solidFill>
                  <a:srgbClr val="000000"/>
                </a:solidFill>
                <a:latin typeface="Quattrocento Sans"/>
                <a:ea typeface="Quattrocento Sans"/>
                <a:cs typeface="Quattrocento Sans"/>
                <a:sym typeface="Quattrocento Sans"/>
              </a:defRPr>
            </a:lvl3pPr>
            <a:lvl4pPr lvl="3" marR="0" rtl="0" algn="ctr">
              <a:lnSpc>
                <a:spcPct val="100000"/>
              </a:lnSpc>
              <a:spcBef>
                <a:spcPts val="0"/>
              </a:spcBef>
              <a:spcAft>
                <a:spcPts val="0"/>
              </a:spcAft>
              <a:buClr>
                <a:srgbClr val="000000"/>
              </a:buClr>
              <a:buSzPts val="2300"/>
              <a:buFont typeface="Quattrocento Sans"/>
              <a:buNone/>
              <a:defRPr b="0" i="0" sz="2300" u="none" cap="none" strike="noStrike">
                <a:solidFill>
                  <a:srgbClr val="000000"/>
                </a:solidFill>
                <a:latin typeface="Quattrocento Sans"/>
                <a:ea typeface="Quattrocento Sans"/>
                <a:cs typeface="Quattrocento Sans"/>
                <a:sym typeface="Quattrocento Sans"/>
              </a:defRPr>
            </a:lvl4pPr>
            <a:lvl5pPr lvl="4" marR="0" rtl="0" algn="ctr">
              <a:lnSpc>
                <a:spcPct val="100000"/>
              </a:lnSpc>
              <a:spcBef>
                <a:spcPts val="0"/>
              </a:spcBef>
              <a:spcAft>
                <a:spcPts val="0"/>
              </a:spcAft>
              <a:buClr>
                <a:srgbClr val="000000"/>
              </a:buClr>
              <a:buSzPts val="2300"/>
              <a:buFont typeface="Quattrocento Sans"/>
              <a:buNone/>
              <a:defRPr b="0" i="0" sz="2300" u="none" cap="none" strike="noStrike">
                <a:solidFill>
                  <a:srgbClr val="000000"/>
                </a:solidFill>
                <a:latin typeface="Quattrocento Sans"/>
                <a:ea typeface="Quattrocento Sans"/>
                <a:cs typeface="Quattrocento Sans"/>
                <a:sym typeface="Quattrocento Sans"/>
              </a:defRPr>
            </a:lvl5pPr>
            <a:lvl6pPr lvl="5" marR="0" rtl="0" algn="ctr">
              <a:lnSpc>
                <a:spcPct val="100000"/>
              </a:lnSpc>
              <a:spcBef>
                <a:spcPts val="0"/>
              </a:spcBef>
              <a:spcAft>
                <a:spcPts val="0"/>
              </a:spcAft>
              <a:buClr>
                <a:srgbClr val="000000"/>
              </a:buClr>
              <a:buSzPts val="2300"/>
              <a:buFont typeface="Quattrocento Sans"/>
              <a:buNone/>
              <a:defRPr b="0" i="0" sz="2300" u="none" cap="none" strike="noStrike">
                <a:solidFill>
                  <a:srgbClr val="000000"/>
                </a:solidFill>
                <a:latin typeface="Quattrocento Sans"/>
                <a:ea typeface="Quattrocento Sans"/>
                <a:cs typeface="Quattrocento Sans"/>
                <a:sym typeface="Quattrocento Sans"/>
              </a:defRPr>
            </a:lvl6pPr>
            <a:lvl7pPr lvl="6" marR="0" rtl="0" algn="ctr">
              <a:lnSpc>
                <a:spcPct val="100000"/>
              </a:lnSpc>
              <a:spcBef>
                <a:spcPts val="0"/>
              </a:spcBef>
              <a:spcAft>
                <a:spcPts val="0"/>
              </a:spcAft>
              <a:buClr>
                <a:srgbClr val="000000"/>
              </a:buClr>
              <a:buSzPts val="2300"/>
              <a:buFont typeface="Quattrocento Sans"/>
              <a:buNone/>
              <a:defRPr b="0" i="0" sz="2300" u="none" cap="none" strike="noStrike">
                <a:solidFill>
                  <a:srgbClr val="000000"/>
                </a:solidFill>
                <a:latin typeface="Quattrocento Sans"/>
                <a:ea typeface="Quattrocento Sans"/>
                <a:cs typeface="Quattrocento Sans"/>
                <a:sym typeface="Quattrocento Sans"/>
              </a:defRPr>
            </a:lvl7pPr>
            <a:lvl8pPr lvl="7" marR="0" rtl="0" algn="ctr">
              <a:lnSpc>
                <a:spcPct val="100000"/>
              </a:lnSpc>
              <a:spcBef>
                <a:spcPts val="0"/>
              </a:spcBef>
              <a:spcAft>
                <a:spcPts val="0"/>
              </a:spcAft>
              <a:buClr>
                <a:srgbClr val="000000"/>
              </a:buClr>
              <a:buSzPts val="2300"/>
              <a:buFont typeface="Quattrocento Sans"/>
              <a:buNone/>
              <a:defRPr b="0" i="0" sz="2300" u="none" cap="none" strike="noStrike">
                <a:solidFill>
                  <a:srgbClr val="000000"/>
                </a:solidFill>
                <a:latin typeface="Quattrocento Sans"/>
                <a:ea typeface="Quattrocento Sans"/>
                <a:cs typeface="Quattrocento Sans"/>
                <a:sym typeface="Quattrocento Sans"/>
              </a:defRPr>
            </a:lvl8pPr>
            <a:lvl9pPr lvl="8" marR="0" rtl="0" algn="ctr">
              <a:lnSpc>
                <a:spcPct val="100000"/>
              </a:lnSpc>
              <a:spcBef>
                <a:spcPts val="0"/>
              </a:spcBef>
              <a:spcAft>
                <a:spcPts val="0"/>
              </a:spcAft>
              <a:buClr>
                <a:srgbClr val="000000"/>
              </a:buClr>
              <a:buSzPts val="2300"/>
              <a:buFont typeface="Quattrocento Sans"/>
              <a:buNone/>
              <a:defRPr b="0" i="0" sz="2300" u="none" cap="none" strike="noStrike">
                <a:solidFill>
                  <a:srgbClr val="000000"/>
                </a:solidFill>
                <a:latin typeface="Quattrocento Sans"/>
                <a:ea typeface="Quattrocento Sans"/>
                <a:cs typeface="Quattrocento Sans"/>
                <a:sym typeface="Quattrocento Sans"/>
              </a:defRPr>
            </a:lvl9pPr>
          </a:lstStyle>
          <a:p/>
        </p:txBody>
      </p:sp>
      <p:sp>
        <p:nvSpPr>
          <p:cNvPr id="89" name="Google Shape;89;p47"/>
          <p:cNvSpPr txBox="1"/>
          <p:nvPr>
            <p:ph idx="1" type="body"/>
          </p:nvPr>
        </p:nvSpPr>
        <p:spPr>
          <a:xfrm>
            <a:off x="452966" y="1325000"/>
            <a:ext cx="4010400" cy="3672000"/>
          </a:xfrm>
          <a:prstGeom prst="rect">
            <a:avLst/>
          </a:prstGeom>
          <a:noFill/>
          <a:ln>
            <a:noFill/>
          </a:ln>
        </p:spPr>
        <p:txBody>
          <a:bodyPr anchorCtr="0" anchor="t" bIns="45700" lIns="91425" spcFirstLastPara="1" rIns="91425" wrap="square" tIns="45700">
            <a:noAutofit/>
          </a:bodyPr>
          <a:lstStyle>
            <a:lvl1pPr indent="-330200" lvl="0" marL="457200" marR="0" rtl="0" algn="l">
              <a:lnSpc>
                <a:spcPct val="120000"/>
              </a:lnSpc>
              <a:spcBef>
                <a:spcPts val="0"/>
              </a:spcBef>
              <a:spcAft>
                <a:spcPts val="0"/>
              </a:spcAft>
              <a:buClr>
                <a:srgbClr val="2F2883"/>
              </a:buClr>
              <a:buSzPts val="1600"/>
              <a:buFont typeface="Noto Sans Symbols"/>
              <a:buChar char="▪"/>
              <a:defRPr b="0" i="0" sz="1600" u="none" cap="none" strike="noStrike">
                <a:solidFill>
                  <a:srgbClr val="53585F"/>
                </a:solidFill>
                <a:latin typeface="Quattrocento Sans"/>
                <a:ea typeface="Quattrocento Sans"/>
                <a:cs typeface="Quattrocento Sans"/>
                <a:sym typeface="Quattrocento Sans"/>
              </a:defRPr>
            </a:lvl1pPr>
            <a:lvl2pPr indent="-308610" lvl="1" marL="914400" marR="0" rtl="0" algn="l">
              <a:lnSpc>
                <a:spcPct val="120000"/>
              </a:lnSpc>
              <a:spcBef>
                <a:spcPts val="0"/>
              </a:spcBef>
              <a:spcAft>
                <a:spcPts val="0"/>
              </a:spcAft>
              <a:buClr>
                <a:srgbClr val="2F2883"/>
              </a:buClr>
              <a:buSzPts val="1260"/>
              <a:buFont typeface="Noto Sans Symbols"/>
              <a:buChar char="▪"/>
              <a:defRPr b="0" i="0" sz="1400" u="none" cap="none" strike="noStrike">
                <a:solidFill>
                  <a:srgbClr val="53585F"/>
                </a:solidFill>
                <a:latin typeface="Quattrocento Sans"/>
                <a:ea typeface="Quattrocento Sans"/>
                <a:cs typeface="Quattrocento Sans"/>
                <a:sym typeface="Quattrocento Sans"/>
              </a:defRPr>
            </a:lvl2pPr>
            <a:lvl3pPr indent="-304800" lvl="2" marL="1371600" marR="0" rtl="0" algn="l">
              <a:lnSpc>
                <a:spcPct val="120000"/>
              </a:lnSpc>
              <a:spcBef>
                <a:spcPts val="0"/>
              </a:spcBef>
              <a:spcAft>
                <a:spcPts val="0"/>
              </a:spcAft>
              <a:buClr>
                <a:srgbClr val="2F2883"/>
              </a:buClr>
              <a:buSzPts val="1200"/>
              <a:buFont typeface="Noto Sans Symbols"/>
              <a:buChar char="▪"/>
              <a:defRPr b="0" i="0" sz="1200" u="none" cap="none" strike="noStrike">
                <a:solidFill>
                  <a:srgbClr val="53585F"/>
                </a:solidFill>
                <a:latin typeface="Quattrocento Sans"/>
                <a:ea typeface="Quattrocento Sans"/>
                <a:cs typeface="Quattrocento Sans"/>
                <a:sym typeface="Quattrocento Sans"/>
              </a:defRPr>
            </a:lvl3pPr>
            <a:lvl4pPr indent="-298450" lvl="3" marL="1828800" marR="0" rtl="0" algn="l">
              <a:lnSpc>
                <a:spcPct val="120000"/>
              </a:lnSpc>
              <a:spcBef>
                <a:spcPts val="0"/>
              </a:spcBef>
              <a:spcAft>
                <a:spcPts val="0"/>
              </a:spcAft>
              <a:buClr>
                <a:srgbClr val="2F2883"/>
              </a:buClr>
              <a:buSzPts val="1100"/>
              <a:buFont typeface="Noto Sans Symbols"/>
              <a:buChar char="▪"/>
              <a:defRPr b="0" i="0" sz="1100" u="none" cap="none" strike="noStrike">
                <a:solidFill>
                  <a:srgbClr val="53585F"/>
                </a:solidFill>
                <a:latin typeface="Quattrocento Sans"/>
                <a:ea typeface="Quattrocento Sans"/>
                <a:cs typeface="Quattrocento Sans"/>
                <a:sym typeface="Quattrocento Sans"/>
              </a:defRPr>
            </a:lvl4pPr>
            <a:lvl5pPr indent="-298450" lvl="4" marL="2286000" marR="0" rtl="0" algn="l">
              <a:lnSpc>
                <a:spcPct val="120000"/>
              </a:lnSpc>
              <a:spcBef>
                <a:spcPts val="0"/>
              </a:spcBef>
              <a:spcAft>
                <a:spcPts val="0"/>
              </a:spcAft>
              <a:buClr>
                <a:srgbClr val="2F2883"/>
              </a:buClr>
              <a:buSzPts val="1100"/>
              <a:buFont typeface="Noto Sans Symbols"/>
              <a:buChar char="▪"/>
              <a:defRPr b="0" i="0" sz="1100" u="none" cap="none" strike="noStrike">
                <a:solidFill>
                  <a:srgbClr val="53585F"/>
                </a:solidFill>
                <a:latin typeface="Quattrocento Sans"/>
                <a:ea typeface="Quattrocento Sans"/>
                <a:cs typeface="Quattrocento Sans"/>
                <a:sym typeface="Quattrocento Sa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9pPr>
          </a:lstStyle>
          <a:p/>
        </p:txBody>
      </p:sp>
      <p:sp>
        <p:nvSpPr>
          <p:cNvPr id="90" name="Google Shape;90;p47"/>
          <p:cNvSpPr txBox="1"/>
          <p:nvPr>
            <p:ph idx="2" type="body"/>
          </p:nvPr>
        </p:nvSpPr>
        <p:spPr>
          <a:xfrm>
            <a:off x="4635461" y="1325000"/>
            <a:ext cx="4010400" cy="3672000"/>
          </a:xfrm>
          <a:prstGeom prst="rect">
            <a:avLst/>
          </a:prstGeom>
          <a:noFill/>
          <a:ln>
            <a:noFill/>
          </a:ln>
        </p:spPr>
        <p:txBody>
          <a:bodyPr anchorCtr="0" anchor="t" bIns="45700" lIns="91425" spcFirstLastPara="1" rIns="91425" wrap="square" tIns="45700">
            <a:noAutofit/>
          </a:bodyPr>
          <a:lstStyle>
            <a:lvl1pPr indent="-330200" lvl="0" marL="457200" marR="0" rtl="0" algn="l">
              <a:lnSpc>
                <a:spcPct val="120000"/>
              </a:lnSpc>
              <a:spcBef>
                <a:spcPts val="0"/>
              </a:spcBef>
              <a:spcAft>
                <a:spcPts val="0"/>
              </a:spcAft>
              <a:buClr>
                <a:srgbClr val="2F2883"/>
              </a:buClr>
              <a:buSzPts val="1600"/>
              <a:buFont typeface="Noto Sans Symbols"/>
              <a:buChar char="▪"/>
              <a:defRPr b="0" i="0" sz="1600" u="none" cap="none" strike="noStrike">
                <a:solidFill>
                  <a:srgbClr val="53585F"/>
                </a:solidFill>
                <a:latin typeface="Quattrocento Sans"/>
                <a:ea typeface="Quattrocento Sans"/>
                <a:cs typeface="Quattrocento Sans"/>
                <a:sym typeface="Quattrocento Sans"/>
              </a:defRPr>
            </a:lvl1pPr>
            <a:lvl2pPr indent="-308610" lvl="1" marL="914400" marR="0" rtl="0" algn="l">
              <a:lnSpc>
                <a:spcPct val="120000"/>
              </a:lnSpc>
              <a:spcBef>
                <a:spcPts val="0"/>
              </a:spcBef>
              <a:spcAft>
                <a:spcPts val="0"/>
              </a:spcAft>
              <a:buClr>
                <a:srgbClr val="2F2883"/>
              </a:buClr>
              <a:buSzPts val="1260"/>
              <a:buFont typeface="Noto Sans Symbols"/>
              <a:buChar char="▪"/>
              <a:defRPr b="0" i="0" sz="1400" u="none" cap="none" strike="noStrike">
                <a:solidFill>
                  <a:srgbClr val="53585F"/>
                </a:solidFill>
                <a:latin typeface="Quattrocento Sans"/>
                <a:ea typeface="Quattrocento Sans"/>
                <a:cs typeface="Quattrocento Sans"/>
                <a:sym typeface="Quattrocento Sans"/>
              </a:defRPr>
            </a:lvl2pPr>
            <a:lvl3pPr indent="-304800" lvl="2" marL="1371600" marR="0" rtl="0" algn="l">
              <a:lnSpc>
                <a:spcPct val="120000"/>
              </a:lnSpc>
              <a:spcBef>
                <a:spcPts val="0"/>
              </a:spcBef>
              <a:spcAft>
                <a:spcPts val="0"/>
              </a:spcAft>
              <a:buClr>
                <a:srgbClr val="2F2883"/>
              </a:buClr>
              <a:buSzPts val="1200"/>
              <a:buFont typeface="Noto Sans Symbols"/>
              <a:buChar char="▪"/>
              <a:defRPr b="0" i="0" sz="1200" u="none" cap="none" strike="noStrike">
                <a:solidFill>
                  <a:srgbClr val="53585F"/>
                </a:solidFill>
                <a:latin typeface="Quattrocento Sans"/>
                <a:ea typeface="Quattrocento Sans"/>
                <a:cs typeface="Quattrocento Sans"/>
                <a:sym typeface="Quattrocento Sans"/>
              </a:defRPr>
            </a:lvl3pPr>
            <a:lvl4pPr indent="-298450" lvl="3" marL="1828800" marR="0" rtl="0" algn="l">
              <a:lnSpc>
                <a:spcPct val="120000"/>
              </a:lnSpc>
              <a:spcBef>
                <a:spcPts val="0"/>
              </a:spcBef>
              <a:spcAft>
                <a:spcPts val="0"/>
              </a:spcAft>
              <a:buClr>
                <a:srgbClr val="2F2883"/>
              </a:buClr>
              <a:buSzPts val="1100"/>
              <a:buFont typeface="Noto Sans Symbols"/>
              <a:buChar char="▪"/>
              <a:defRPr b="0" i="0" sz="1100" u="none" cap="none" strike="noStrike">
                <a:solidFill>
                  <a:srgbClr val="53585F"/>
                </a:solidFill>
                <a:latin typeface="Quattrocento Sans"/>
                <a:ea typeface="Quattrocento Sans"/>
                <a:cs typeface="Quattrocento Sans"/>
                <a:sym typeface="Quattrocento Sans"/>
              </a:defRPr>
            </a:lvl4pPr>
            <a:lvl5pPr indent="-298450" lvl="4" marL="2286000" marR="0" rtl="0" algn="l">
              <a:lnSpc>
                <a:spcPct val="120000"/>
              </a:lnSpc>
              <a:spcBef>
                <a:spcPts val="0"/>
              </a:spcBef>
              <a:spcAft>
                <a:spcPts val="0"/>
              </a:spcAft>
              <a:buClr>
                <a:srgbClr val="2F2883"/>
              </a:buClr>
              <a:buSzPts val="1100"/>
              <a:buFont typeface="Noto Sans Symbols"/>
              <a:buChar char="▪"/>
              <a:defRPr b="0" i="0" sz="1100" u="none" cap="none" strike="noStrike">
                <a:solidFill>
                  <a:srgbClr val="53585F"/>
                </a:solidFill>
                <a:latin typeface="Quattrocento Sans"/>
                <a:ea typeface="Quattrocento Sans"/>
                <a:cs typeface="Quattrocento Sans"/>
                <a:sym typeface="Quattrocento Sa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9pPr>
          </a:lstStyle>
          <a:p/>
        </p:txBody>
      </p:sp>
      <p:sp>
        <p:nvSpPr>
          <p:cNvPr id="91" name="Google Shape;91;p47"/>
          <p:cNvSpPr txBox="1"/>
          <p:nvPr>
            <p:ph type="title"/>
          </p:nvPr>
        </p:nvSpPr>
        <p:spPr>
          <a:xfrm>
            <a:off x="456579" y="236422"/>
            <a:ext cx="8189282" cy="713992"/>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chemeClr val="lt1"/>
              </a:buClr>
              <a:buSzPts val="2400"/>
              <a:buFont typeface="Quattrocento Sans"/>
              <a:buNone/>
              <a:defRPr b="1" i="0" sz="2400" u="none" cap="none" strike="noStrike">
                <a:solidFill>
                  <a:schemeClr val="lt1"/>
                </a:solidFill>
                <a:latin typeface="Quattrocento Sans"/>
                <a:ea typeface="Quattrocento Sans"/>
                <a:cs typeface="Quattrocento Sans"/>
                <a:sym typeface="Quattrocento Sans"/>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92" name="Google Shape;92;p47"/>
          <p:cNvSpPr txBox="1"/>
          <p:nvPr>
            <p:ph idx="10" type="dt"/>
          </p:nvPr>
        </p:nvSpPr>
        <p:spPr>
          <a:xfrm rot="-5400000">
            <a:off x="8615838" y="2976516"/>
            <a:ext cx="762488" cy="165104"/>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BFBFBF"/>
              </a:buClr>
              <a:buSzPts val="700"/>
              <a:buFont typeface="Quattrocento Sans"/>
              <a:buNone/>
              <a:defRPr b="0" i="0" sz="700" u="none" cap="none" strike="noStrike">
                <a:solidFill>
                  <a:srgbClr val="BFBFBF"/>
                </a:solidFill>
                <a:latin typeface="Quattrocento Sans"/>
                <a:ea typeface="Quattrocento Sans"/>
                <a:cs typeface="Quattrocento Sans"/>
                <a:sym typeface="Quattrocento Sans"/>
              </a:defRPr>
            </a:lvl1pPr>
            <a:lvl2pPr lvl="1" marR="0" rtl="0" algn="ctr">
              <a:lnSpc>
                <a:spcPct val="100000"/>
              </a:lnSpc>
              <a:spcBef>
                <a:spcPts val="0"/>
              </a:spcBef>
              <a:spcAft>
                <a:spcPts val="0"/>
              </a:spcAft>
              <a:buClr>
                <a:srgbClr val="000000"/>
              </a:buClr>
              <a:buSzPts val="2300"/>
              <a:buFont typeface="Quattrocento Sans"/>
              <a:buNone/>
              <a:defRPr b="0" i="0" sz="2300" u="none" cap="none" strike="noStrike">
                <a:solidFill>
                  <a:srgbClr val="000000"/>
                </a:solidFill>
                <a:latin typeface="Quattrocento Sans"/>
                <a:ea typeface="Quattrocento Sans"/>
                <a:cs typeface="Quattrocento Sans"/>
                <a:sym typeface="Quattrocento Sans"/>
              </a:defRPr>
            </a:lvl2pPr>
            <a:lvl3pPr lvl="2" marR="0" rtl="0" algn="ctr">
              <a:lnSpc>
                <a:spcPct val="100000"/>
              </a:lnSpc>
              <a:spcBef>
                <a:spcPts val="0"/>
              </a:spcBef>
              <a:spcAft>
                <a:spcPts val="0"/>
              </a:spcAft>
              <a:buClr>
                <a:srgbClr val="000000"/>
              </a:buClr>
              <a:buSzPts val="2300"/>
              <a:buFont typeface="Quattrocento Sans"/>
              <a:buNone/>
              <a:defRPr b="0" i="0" sz="2300" u="none" cap="none" strike="noStrike">
                <a:solidFill>
                  <a:srgbClr val="000000"/>
                </a:solidFill>
                <a:latin typeface="Quattrocento Sans"/>
                <a:ea typeface="Quattrocento Sans"/>
                <a:cs typeface="Quattrocento Sans"/>
                <a:sym typeface="Quattrocento Sans"/>
              </a:defRPr>
            </a:lvl3pPr>
            <a:lvl4pPr lvl="3" marR="0" rtl="0" algn="ctr">
              <a:lnSpc>
                <a:spcPct val="100000"/>
              </a:lnSpc>
              <a:spcBef>
                <a:spcPts val="0"/>
              </a:spcBef>
              <a:spcAft>
                <a:spcPts val="0"/>
              </a:spcAft>
              <a:buClr>
                <a:srgbClr val="000000"/>
              </a:buClr>
              <a:buSzPts val="2300"/>
              <a:buFont typeface="Quattrocento Sans"/>
              <a:buNone/>
              <a:defRPr b="0" i="0" sz="2300" u="none" cap="none" strike="noStrike">
                <a:solidFill>
                  <a:srgbClr val="000000"/>
                </a:solidFill>
                <a:latin typeface="Quattrocento Sans"/>
                <a:ea typeface="Quattrocento Sans"/>
                <a:cs typeface="Quattrocento Sans"/>
                <a:sym typeface="Quattrocento Sans"/>
              </a:defRPr>
            </a:lvl4pPr>
            <a:lvl5pPr lvl="4" marR="0" rtl="0" algn="ctr">
              <a:lnSpc>
                <a:spcPct val="100000"/>
              </a:lnSpc>
              <a:spcBef>
                <a:spcPts val="0"/>
              </a:spcBef>
              <a:spcAft>
                <a:spcPts val="0"/>
              </a:spcAft>
              <a:buClr>
                <a:srgbClr val="000000"/>
              </a:buClr>
              <a:buSzPts val="2300"/>
              <a:buFont typeface="Quattrocento Sans"/>
              <a:buNone/>
              <a:defRPr b="0" i="0" sz="2300" u="none" cap="none" strike="noStrike">
                <a:solidFill>
                  <a:srgbClr val="000000"/>
                </a:solidFill>
                <a:latin typeface="Quattrocento Sans"/>
                <a:ea typeface="Quattrocento Sans"/>
                <a:cs typeface="Quattrocento Sans"/>
                <a:sym typeface="Quattrocento Sans"/>
              </a:defRPr>
            </a:lvl5pPr>
            <a:lvl6pPr lvl="5" marR="0" rtl="0" algn="ctr">
              <a:lnSpc>
                <a:spcPct val="100000"/>
              </a:lnSpc>
              <a:spcBef>
                <a:spcPts val="0"/>
              </a:spcBef>
              <a:spcAft>
                <a:spcPts val="0"/>
              </a:spcAft>
              <a:buClr>
                <a:srgbClr val="000000"/>
              </a:buClr>
              <a:buSzPts val="2300"/>
              <a:buFont typeface="Quattrocento Sans"/>
              <a:buNone/>
              <a:defRPr b="0" i="0" sz="2300" u="none" cap="none" strike="noStrike">
                <a:solidFill>
                  <a:srgbClr val="000000"/>
                </a:solidFill>
                <a:latin typeface="Quattrocento Sans"/>
                <a:ea typeface="Quattrocento Sans"/>
                <a:cs typeface="Quattrocento Sans"/>
                <a:sym typeface="Quattrocento Sans"/>
              </a:defRPr>
            </a:lvl6pPr>
            <a:lvl7pPr lvl="6" marR="0" rtl="0" algn="ctr">
              <a:lnSpc>
                <a:spcPct val="100000"/>
              </a:lnSpc>
              <a:spcBef>
                <a:spcPts val="0"/>
              </a:spcBef>
              <a:spcAft>
                <a:spcPts val="0"/>
              </a:spcAft>
              <a:buClr>
                <a:srgbClr val="000000"/>
              </a:buClr>
              <a:buSzPts val="2300"/>
              <a:buFont typeface="Quattrocento Sans"/>
              <a:buNone/>
              <a:defRPr b="0" i="0" sz="2300" u="none" cap="none" strike="noStrike">
                <a:solidFill>
                  <a:srgbClr val="000000"/>
                </a:solidFill>
                <a:latin typeface="Quattrocento Sans"/>
                <a:ea typeface="Quattrocento Sans"/>
                <a:cs typeface="Quattrocento Sans"/>
                <a:sym typeface="Quattrocento Sans"/>
              </a:defRPr>
            </a:lvl7pPr>
            <a:lvl8pPr lvl="7" marR="0" rtl="0" algn="ctr">
              <a:lnSpc>
                <a:spcPct val="100000"/>
              </a:lnSpc>
              <a:spcBef>
                <a:spcPts val="0"/>
              </a:spcBef>
              <a:spcAft>
                <a:spcPts val="0"/>
              </a:spcAft>
              <a:buClr>
                <a:srgbClr val="000000"/>
              </a:buClr>
              <a:buSzPts val="2300"/>
              <a:buFont typeface="Quattrocento Sans"/>
              <a:buNone/>
              <a:defRPr b="0" i="0" sz="2300" u="none" cap="none" strike="noStrike">
                <a:solidFill>
                  <a:srgbClr val="000000"/>
                </a:solidFill>
                <a:latin typeface="Quattrocento Sans"/>
                <a:ea typeface="Quattrocento Sans"/>
                <a:cs typeface="Quattrocento Sans"/>
                <a:sym typeface="Quattrocento Sans"/>
              </a:defRPr>
            </a:lvl8pPr>
            <a:lvl9pPr lvl="8" marR="0" rtl="0" algn="ctr">
              <a:lnSpc>
                <a:spcPct val="100000"/>
              </a:lnSpc>
              <a:spcBef>
                <a:spcPts val="0"/>
              </a:spcBef>
              <a:spcAft>
                <a:spcPts val="0"/>
              </a:spcAft>
              <a:buClr>
                <a:srgbClr val="000000"/>
              </a:buClr>
              <a:buSzPts val="2300"/>
              <a:buFont typeface="Quattrocento Sans"/>
              <a:buNone/>
              <a:defRPr b="0" i="0" sz="2300" u="none" cap="none" strike="noStrike">
                <a:solidFill>
                  <a:srgbClr val="000000"/>
                </a:solidFill>
                <a:latin typeface="Quattrocento Sans"/>
                <a:ea typeface="Quattrocento Sans"/>
                <a:cs typeface="Quattrocento Sans"/>
                <a:sym typeface="Quattrocento Sans"/>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1Col Text">
  <p:cSld name="Title &amp; 1Col Text">
    <p:spTree>
      <p:nvGrpSpPr>
        <p:cNvPr id="93" name="Shape 93"/>
        <p:cNvGrpSpPr/>
        <p:nvPr/>
      </p:nvGrpSpPr>
      <p:grpSpPr>
        <a:xfrm>
          <a:off x="0" y="0"/>
          <a:ext cx="0" cy="0"/>
          <a:chOff x="0" y="0"/>
          <a:chExt cx="0" cy="0"/>
        </a:xfrm>
      </p:grpSpPr>
      <p:sp>
        <p:nvSpPr>
          <p:cNvPr id="94" name="Google Shape;94;p48"/>
          <p:cNvSpPr txBox="1"/>
          <p:nvPr>
            <p:ph idx="12" type="sldNum"/>
          </p:nvPr>
        </p:nvSpPr>
        <p:spPr>
          <a:xfrm>
            <a:off x="8850007" y="4889009"/>
            <a:ext cx="294144" cy="158337"/>
          </a:xfrm>
          <a:prstGeom prst="rect">
            <a:avLst/>
          </a:prstGeom>
          <a:noFill/>
          <a:ln>
            <a:noFill/>
          </a:ln>
        </p:spPr>
        <p:txBody>
          <a:bodyPr anchorCtr="0" anchor="ctr" bIns="28675" lIns="57375" spcFirstLastPara="1" rIns="57375" wrap="square" tIns="28675">
            <a:noAutofit/>
          </a:bodyPr>
          <a:lstStyle>
            <a:lvl1pPr indent="0" lvl="0" marL="0" marR="0" rtl="0" algn="ctr">
              <a:lnSpc>
                <a:spcPct val="100000"/>
              </a:lnSpc>
              <a:spcBef>
                <a:spcPts val="0"/>
              </a:spcBef>
              <a:spcAft>
                <a:spcPts val="0"/>
              </a:spcAft>
              <a:buClr>
                <a:srgbClr val="A5A5A5"/>
              </a:buClr>
              <a:buSzPts val="700"/>
              <a:buFont typeface="Quattrocento Sans"/>
              <a:buNone/>
              <a:defRPr b="0" i="0" sz="700" u="none" cap="none" strike="noStrike">
                <a:solidFill>
                  <a:srgbClr val="A5A5A5"/>
                </a:solidFill>
                <a:latin typeface="Quattrocento Sans"/>
                <a:ea typeface="Quattrocento Sans"/>
                <a:cs typeface="Quattrocento Sans"/>
                <a:sym typeface="Quattrocento Sans"/>
              </a:defRPr>
            </a:lvl1pPr>
            <a:lvl2pPr indent="0" lvl="1" marL="0" marR="0" rtl="0" algn="ctr">
              <a:lnSpc>
                <a:spcPct val="100000"/>
              </a:lnSpc>
              <a:spcBef>
                <a:spcPts val="0"/>
              </a:spcBef>
              <a:spcAft>
                <a:spcPts val="0"/>
              </a:spcAft>
              <a:buClr>
                <a:srgbClr val="A5A5A5"/>
              </a:buClr>
              <a:buSzPts val="700"/>
              <a:buFont typeface="Quattrocento Sans"/>
              <a:buNone/>
              <a:defRPr b="0" i="0" sz="700" u="none" cap="none" strike="noStrike">
                <a:solidFill>
                  <a:srgbClr val="A5A5A5"/>
                </a:solidFill>
                <a:latin typeface="Quattrocento Sans"/>
                <a:ea typeface="Quattrocento Sans"/>
                <a:cs typeface="Quattrocento Sans"/>
                <a:sym typeface="Quattrocento Sans"/>
              </a:defRPr>
            </a:lvl2pPr>
            <a:lvl3pPr indent="0" lvl="2" marL="0" marR="0" rtl="0" algn="ctr">
              <a:lnSpc>
                <a:spcPct val="100000"/>
              </a:lnSpc>
              <a:spcBef>
                <a:spcPts val="0"/>
              </a:spcBef>
              <a:spcAft>
                <a:spcPts val="0"/>
              </a:spcAft>
              <a:buClr>
                <a:srgbClr val="A5A5A5"/>
              </a:buClr>
              <a:buSzPts val="700"/>
              <a:buFont typeface="Quattrocento Sans"/>
              <a:buNone/>
              <a:defRPr b="0" i="0" sz="700" u="none" cap="none" strike="noStrike">
                <a:solidFill>
                  <a:srgbClr val="A5A5A5"/>
                </a:solidFill>
                <a:latin typeface="Quattrocento Sans"/>
                <a:ea typeface="Quattrocento Sans"/>
                <a:cs typeface="Quattrocento Sans"/>
                <a:sym typeface="Quattrocento Sans"/>
              </a:defRPr>
            </a:lvl3pPr>
            <a:lvl4pPr indent="0" lvl="3" marL="0" marR="0" rtl="0" algn="ctr">
              <a:lnSpc>
                <a:spcPct val="100000"/>
              </a:lnSpc>
              <a:spcBef>
                <a:spcPts val="0"/>
              </a:spcBef>
              <a:spcAft>
                <a:spcPts val="0"/>
              </a:spcAft>
              <a:buClr>
                <a:srgbClr val="A5A5A5"/>
              </a:buClr>
              <a:buSzPts val="700"/>
              <a:buFont typeface="Quattrocento Sans"/>
              <a:buNone/>
              <a:defRPr b="0" i="0" sz="700" u="none" cap="none" strike="noStrike">
                <a:solidFill>
                  <a:srgbClr val="A5A5A5"/>
                </a:solidFill>
                <a:latin typeface="Quattrocento Sans"/>
                <a:ea typeface="Quattrocento Sans"/>
                <a:cs typeface="Quattrocento Sans"/>
                <a:sym typeface="Quattrocento Sans"/>
              </a:defRPr>
            </a:lvl4pPr>
            <a:lvl5pPr indent="0" lvl="4" marL="0" marR="0" rtl="0" algn="ctr">
              <a:lnSpc>
                <a:spcPct val="100000"/>
              </a:lnSpc>
              <a:spcBef>
                <a:spcPts val="0"/>
              </a:spcBef>
              <a:spcAft>
                <a:spcPts val="0"/>
              </a:spcAft>
              <a:buClr>
                <a:srgbClr val="A5A5A5"/>
              </a:buClr>
              <a:buSzPts val="700"/>
              <a:buFont typeface="Quattrocento Sans"/>
              <a:buNone/>
              <a:defRPr b="0" i="0" sz="700" u="none" cap="none" strike="noStrike">
                <a:solidFill>
                  <a:srgbClr val="A5A5A5"/>
                </a:solidFill>
                <a:latin typeface="Quattrocento Sans"/>
                <a:ea typeface="Quattrocento Sans"/>
                <a:cs typeface="Quattrocento Sans"/>
                <a:sym typeface="Quattrocento Sans"/>
              </a:defRPr>
            </a:lvl5pPr>
            <a:lvl6pPr indent="0" lvl="5" marL="0" marR="0" rtl="0" algn="ctr">
              <a:lnSpc>
                <a:spcPct val="100000"/>
              </a:lnSpc>
              <a:spcBef>
                <a:spcPts val="0"/>
              </a:spcBef>
              <a:spcAft>
                <a:spcPts val="0"/>
              </a:spcAft>
              <a:buClr>
                <a:srgbClr val="A5A5A5"/>
              </a:buClr>
              <a:buSzPts val="700"/>
              <a:buFont typeface="Quattrocento Sans"/>
              <a:buNone/>
              <a:defRPr b="0" i="0" sz="700" u="none" cap="none" strike="noStrike">
                <a:solidFill>
                  <a:srgbClr val="A5A5A5"/>
                </a:solidFill>
                <a:latin typeface="Quattrocento Sans"/>
                <a:ea typeface="Quattrocento Sans"/>
                <a:cs typeface="Quattrocento Sans"/>
                <a:sym typeface="Quattrocento Sans"/>
              </a:defRPr>
            </a:lvl6pPr>
            <a:lvl7pPr indent="0" lvl="6" marL="0" marR="0" rtl="0" algn="ctr">
              <a:lnSpc>
                <a:spcPct val="100000"/>
              </a:lnSpc>
              <a:spcBef>
                <a:spcPts val="0"/>
              </a:spcBef>
              <a:spcAft>
                <a:spcPts val="0"/>
              </a:spcAft>
              <a:buClr>
                <a:srgbClr val="A5A5A5"/>
              </a:buClr>
              <a:buSzPts val="700"/>
              <a:buFont typeface="Quattrocento Sans"/>
              <a:buNone/>
              <a:defRPr b="0" i="0" sz="700" u="none" cap="none" strike="noStrike">
                <a:solidFill>
                  <a:srgbClr val="A5A5A5"/>
                </a:solidFill>
                <a:latin typeface="Quattrocento Sans"/>
                <a:ea typeface="Quattrocento Sans"/>
                <a:cs typeface="Quattrocento Sans"/>
                <a:sym typeface="Quattrocento Sans"/>
              </a:defRPr>
            </a:lvl7pPr>
            <a:lvl8pPr indent="0" lvl="7" marL="0" marR="0" rtl="0" algn="ctr">
              <a:lnSpc>
                <a:spcPct val="100000"/>
              </a:lnSpc>
              <a:spcBef>
                <a:spcPts val="0"/>
              </a:spcBef>
              <a:spcAft>
                <a:spcPts val="0"/>
              </a:spcAft>
              <a:buClr>
                <a:srgbClr val="A5A5A5"/>
              </a:buClr>
              <a:buSzPts val="700"/>
              <a:buFont typeface="Quattrocento Sans"/>
              <a:buNone/>
              <a:defRPr b="0" i="0" sz="700" u="none" cap="none" strike="noStrike">
                <a:solidFill>
                  <a:srgbClr val="A5A5A5"/>
                </a:solidFill>
                <a:latin typeface="Quattrocento Sans"/>
                <a:ea typeface="Quattrocento Sans"/>
                <a:cs typeface="Quattrocento Sans"/>
                <a:sym typeface="Quattrocento Sans"/>
              </a:defRPr>
            </a:lvl8pPr>
            <a:lvl9pPr indent="0" lvl="8" marL="0" marR="0" rtl="0" algn="ctr">
              <a:lnSpc>
                <a:spcPct val="100000"/>
              </a:lnSpc>
              <a:spcBef>
                <a:spcPts val="0"/>
              </a:spcBef>
              <a:spcAft>
                <a:spcPts val="0"/>
              </a:spcAft>
              <a:buClr>
                <a:srgbClr val="A5A5A5"/>
              </a:buClr>
              <a:buSzPts val="700"/>
              <a:buFont typeface="Quattrocento Sans"/>
              <a:buNone/>
              <a:defRPr b="0" i="0" sz="700" u="none" cap="none" strike="noStrike">
                <a:solidFill>
                  <a:srgbClr val="A5A5A5"/>
                </a:solidFill>
                <a:latin typeface="Quattrocento Sans"/>
                <a:ea typeface="Quattrocento Sans"/>
                <a:cs typeface="Quattrocento Sans"/>
                <a:sym typeface="Quattrocento Sans"/>
              </a:defRPr>
            </a:lvl9pPr>
          </a:lstStyle>
          <a:p>
            <a:pPr indent="0" lvl="0" marL="0" rtl="0" algn="ctr">
              <a:spcBef>
                <a:spcPts val="0"/>
              </a:spcBef>
              <a:spcAft>
                <a:spcPts val="0"/>
              </a:spcAft>
              <a:buNone/>
            </a:pPr>
            <a:fld id="{00000000-1234-1234-1234-123412341234}" type="slidenum">
              <a:rPr lang="en"/>
              <a:t>‹#›</a:t>
            </a:fld>
            <a:endParaRPr/>
          </a:p>
        </p:txBody>
      </p:sp>
      <p:sp>
        <p:nvSpPr>
          <p:cNvPr id="95" name="Google Shape;95;p48"/>
          <p:cNvSpPr txBox="1"/>
          <p:nvPr>
            <p:ph idx="11" type="ftr"/>
          </p:nvPr>
        </p:nvSpPr>
        <p:spPr>
          <a:xfrm rot="-5400000">
            <a:off x="8331610" y="4119385"/>
            <a:ext cx="1330939" cy="165102"/>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BFBFBF"/>
              </a:buClr>
              <a:buSzPts val="700"/>
              <a:buFont typeface="Quattrocento Sans"/>
              <a:buNone/>
              <a:defRPr b="0" i="0" sz="700" u="none" cap="none" strike="noStrike">
                <a:solidFill>
                  <a:srgbClr val="BFBFBF"/>
                </a:solidFill>
                <a:latin typeface="Quattrocento Sans"/>
                <a:ea typeface="Quattrocento Sans"/>
                <a:cs typeface="Quattrocento Sans"/>
                <a:sym typeface="Quattrocento Sans"/>
              </a:defRPr>
            </a:lvl1pPr>
            <a:lvl2pPr lvl="1" marR="0" rtl="0" algn="ctr">
              <a:lnSpc>
                <a:spcPct val="100000"/>
              </a:lnSpc>
              <a:spcBef>
                <a:spcPts val="0"/>
              </a:spcBef>
              <a:spcAft>
                <a:spcPts val="0"/>
              </a:spcAft>
              <a:buClr>
                <a:srgbClr val="000000"/>
              </a:buClr>
              <a:buSzPts val="2300"/>
              <a:buFont typeface="Quattrocento Sans"/>
              <a:buNone/>
              <a:defRPr b="0" i="0" sz="2300" u="none" cap="none" strike="noStrike">
                <a:solidFill>
                  <a:srgbClr val="000000"/>
                </a:solidFill>
                <a:latin typeface="Quattrocento Sans"/>
                <a:ea typeface="Quattrocento Sans"/>
                <a:cs typeface="Quattrocento Sans"/>
                <a:sym typeface="Quattrocento Sans"/>
              </a:defRPr>
            </a:lvl2pPr>
            <a:lvl3pPr lvl="2" marR="0" rtl="0" algn="ctr">
              <a:lnSpc>
                <a:spcPct val="100000"/>
              </a:lnSpc>
              <a:spcBef>
                <a:spcPts val="0"/>
              </a:spcBef>
              <a:spcAft>
                <a:spcPts val="0"/>
              </a:spcAft>
              <a:buClr>
                <a:srgbClr val="000000"/>
              </a:buClr>
              <a:buSzPts val="2300"/>
              <a:buFont typeface="Quattrocento Sans"/>
              <a:buNone/>
              <a:defRPr b="0" i="0" sz="2300" u="none" cap="none" strike="noStrike">
                <a:solidFill>
                  <a:srgbClr val="000000"/>
                </a:solidFill>
                <a:latin typeface="Quattrocento Sans"/>
                <a:ea typeface="Quattrocento Sans"/>
                <a:cs typeface="Quattrocento Sans"/>
                <a:sym typeface="Quattrocento Sans"/>
              </a:defRPr>
            </a:lvl3pPr>
            <a:lvl4pPr lvl="3" marR="0" rtl="0" algn="ctr">
              <a:lnSpc>
                <a:spcPct val="100000"/>
              </a:lnSpc>
              <a:spcBef>
                <a:spcPts val="0"/>
              </a:spcBef>
              <a:spcAft>
                <a:spcPts val="0"/>
              </a:spcAft>
              <a:buClr>
                <a:srgbClr val="000000"/>
              </a:buClr>
              <a:buSzPts val="2300"/>
              <a:buFont typeface="Quattrocento Sans"/>
              <a:buNone/>
              <a:defRPr b="0" i="0" sz="2300" u="none" cap="none" strike="noStrike">
                <a:solidFill>
                  <a:srgbClr val="000000"/>
                </a:solidFill>
                <a:latin typeface="Quattrocento Sans"/>
                <a:ea typeface="Quattrocento Sans"/>
                <a:cs typeface="Quattrocento Sans"/>
                <a:sym typeface="Quattrocento Sans"/>
              </a:defRPr>
            </a:lvl4pPr>
            <a:lvl5pPr lvl="4" marR="0" rtl="0" algn="ctr">
              <a:lnSpc>
                <a:spcPct val="100000"/>
              </a:lnSpc>
              <a:spcBef>
                <a:spcPts val="0"/>
              </a:spcBef>
              <a:spcAft>
                <a:spcPts val="0"/>
              </a:spcAft>
              <a:buClr>
                <a:srgbClr val="000000"/>
              </a:buClr>
              <a:buSzPts val="2300"/>
              <a:buFont typeface="Quattrocento Sans"/>
              <a:buNone/>
              <a:defRPr b="0" i="0" sz="2300" u="none" cap="none" strike="noStrike">
                <a:solidFill>
                  <a:srgbClr val="000000"/>
                </a:solidFill>
                <a:latin typeface="Quattrocento Sans"/>
                <a:ea typeface="Quattrocento Sans"/>
                <a:cs typeface="Quattrocento Sans"/>
                <a:sym typeface="Quattrocento Sans"/>
              </a:defRPr>
            </a:lvl5pPr>
            <a:lvl6pPr lvl="5" marR="0" rtl="0" algn="ctr">
              <a:lnSpc>
                <a:spcPct val="100000"/>
              </a:lnSpc>
              <a:spcBef>
                <a:spcPts val="0"/>
              </a:spcBef>
              <a:spcAft>
                <a:spcPts val="0"/>
              </a:spcAft>
              <a:buClr>
                <a:srgbClr val="000000"/>
              </a:buClr>
              <a:buSzPts val="2300"/>
              <a:buFont typeface="Quattrocento Sans"/>
              <a:buNone/>
              <a:defRPr b="0" i="0" sz="2300" u="none" cap="none" strike="noStrike">
                <a:solidFill>
                  <a:srgbClr val="000000"/>
                </a:solidFill>
                <a:latin typeface="Quattrocento Sans"/>
                <a:ea typeface="Quattrocento Sans"/>
                <a:cs typeface="Quattrocento Sans"/>
                <a:sym typeface="Quattrocento Sans"/>
              </a:defRPr>
            </a:lvl6pPr>
            <a:lvl7pPr lvl="6" marR="0" rtl="0" algn="ctr">
              <a:lnSpc>
                <a:spcPct val="100000"/>
              </a:lnSpc>
              <a:spcBef>
                <a:spcPts val="0"/>
              </a:spcBef>
              <a:spcAft>
                <a:spcPts val="0"/>
              </a:spcAft>
              <a:buClr>
                <a:srgbClr val="000000"/>
              </a:buClr>
              <a:buSzPts val="2300"/>
              <a:buFont typeface="Quattrocento Sans"/>
              <a:buNone/>
              <a:defRPr b="0" i="0" sz="2300" u="none" cap="none" strike="noStrike">
                <a:solidFill>
                  <a:srgbClr val="000000"/>
                </a:solidFill>
                <a:latin typeface="Quattrocento Sans"/>
                <a:ea typeface="Quattrocento Sans"/>
                <a:cs typeface="Quattrocento Sans"/>
                <a:sym typeface="Quattrocento Sans"/>
              </a:defRPr>
            </a:lvl7pPr>
            <a:lvl8pPr lvl="7" marR="0" rtl="0" algn="ctr">
              <a:lnSpc>
                <a:spcPct val="100000"/>
              </a:lnSpc>
              <a:spcBef>
                <a:spcPts val="0"/>
              </a:spcBef>
              <a:spcAft>
                <a:spcPts val="0"/>
              </a:spcAft>
              <a:buClr>
                <a:srgbClr val="000000"/>
              </a:buClr>
              <a:buSzPts val="2300"/>
              <a:buFont typeface="Quattrocento Sans"/>
              <a:buNone/>
              <a:defRPr b="0" i="0" sz="2300" u="none" cap="none" strike="noStrike">
                <a:solidFill>
                  <a:srgbClr val="000000"/>
                </a:solidFill>
                <a:latin typeface="Quattrocento Sans"/>
                <a:ea typeface="Quattrocento Sans"/>
                <a:cs typeface="Quattrocento Sans"/>
                <a:sym typeface="Quattrocento Sans"/>
              </a:defRPr>
            </a:lvl8pPr>
            <a:lvl9pPr lvl="8" marR="0" rtl="0" algn="ctr">
              <a:lnSpc>
                <a:spcPct val="100000"/>
              </a:lnSpc>
              <a:spcBef>
                <a:spcPts val="0"/>
              </a:spcBef>
              <a:spcAft>
                <a:spcPts val="0"/>
              </a:spcAft>
              <a:buClr>
                <a:srgbClr val="000000"/>
              </a:buClr>
              <a:buSzPts val="2300"/>
              <a:buFont typeface="Quattrocento Sans"/>
              <a:buNone/>
              <a:defRPr b="0" i="0" sz="2300" u="none" cap="none" strike="noStrike">
                <a:solidFill>
                  <a:srgbClr val="000000"/>
                </a:solidFill>
                <a:latin typeface="Quattrocento Sans"/>
                <a:ea typeface="Quattrocento Sans"/>
                <a:cs typeface="Quattrocento Sans"/>
                <a:sym typeface="Quattrocento Sans"/>
              </a:defRPr>
            </a:lvl9pPr>
          </a:lstStyle>
          <a:p/>
        </p:txBody>
      </p:sp>
      <p:sp>
        <p:nvSpPr>
          <p:cNvPr id="96" name="Google Shape;96;p48"/>
          <p:cNvSpPr txBox="1"/>
          <p:nvPr>
            <p:ph idx="1" type="body"/>
          </p:nvPr>
        </p:nvSpPr>
        <p:spPr>
          <a:xfrm>
            <a:off x="452967" y="1325001"/>
            <a:ext cx="8192894" cy="3672000"/>
          </a:xfrm>
          <a:prstGeom prst="rect">
            <a:avLst/>
          </a:prstGeom>
          <a:noFill/>
          <a:ln>
            <a:noFill/>
          </a:ln>
        </p:spPr>
        <p:txBody>
          <a:bodyPr anchorCtr="0" anchor="t" bIns="45700" lIns="91425" spcFirstLastPara="1" rIns="91425" wrap="square" tIns="45700">
            <a:noAutofit/>
          </a:bodyPr>
          <a:lstStyle>
            <a:lvl1pPr indent="-330200" lvl="0" marL="457200" marR="0" rtl="0" algn="l">
              <a:lnSpc>
                <a:spcPct val="120000"/>
              </a:lnSpc>
              <a:spcBef>
                <a:spcPts val="0"/>
              </a:spcBef>
              <a:spcAft>
                <a:spcPts val="0"/>
              </a:spcAft>
              <a:buClr>
                <a:srgbClr val="2F2883"/>
              </a:buClr>
              <a:buSzPts val="1600"/>
              <a:buFont typeface="Noto Sans Symbols"/>
              <a:buChar char="▪"/>
              <a:defRPr b="0" i="0" sz="1600" u="none" cap="none" strike="noStrike">
                <a:solidFill>
                  <a:srgbClr val="3F3F3F"/>
                </a:solidFill>
                <a:latin typeface="Quattrocento Sans"/>
                <a:ea typeface="Quattrocento Sans"/>
                <a:cs typeface="Quattrocento Sans"/>
                <a:sym typeface="Quattrocento Sans"/>
              </a:defRPr>
            </a:lvl1pPr>
            <a:lvl2pPr indent="-308610" lvl="1" marL="914400" marR="0" rtl="0" algn="l">
              <a:lnSpc>
                <a:spcPct val="120000"/>
              </a:lnSpc>
              <a:spcBef>
                <a:spcPts val="0"/>
              </a:spcBef>
              <a:spcAft>
                <a:spcPts val="0"/>
              </a:spcAft>
              <a:buClr>
                <a:srgbClr val="2F2883"/>
              </a:buClr>
              <a:buSzPts val="1260"/>
              <a:buFont typeface="Noto Sans Symbols"/>
              <a:buChar char="▪"/>
              <a:defRPr b="0" i="0" sz="1400" u="none" cap="none" strike="noStrike">
                <a:solidFill>
                  <a:srgbClr val="3F3F3F"/>
                </a:solidFill>
                <a:latin typeface="Quattrocento Sans"/>
                <a:ea typeface="Quattrocento Sans"/>
                <a:cs typeface="Quattrocento Sans"/>
                <a:sym typeface="Quattrocento Sans"/>
              </a:defRPr>
            </a:lvl2pPr>
            <a:lvl3pPr indent="-304800" lvl="2" marL="1371600" marR="0" rtl="0" algn="l">
              <a:lnSpc>
                <a:spcPct val="120000"/>
              </a:lnSpc>
              <a:spcBef>
                <a:spcPts val="0"/>
              </a:spcBef>
              <a:spcAft>
                <a:spcPts val="0"/>
              </a:spcAft>
              <a:buClr>
                <a:srgbClr val="2F2883"/>
              </a:buClr>
              <a:buSzPts val="1200"/>
              <a:buFont typeface="Noto Sans Symbols"/>
              <a:buChar char="▪"/>
              <a:defRPr b="0" i="0" sz="1200" u="none" cap="none" strike="noStrike">
                <a:solidFill>
                  <a:srgbClr val="3F3F3F"/>
                </a:solidFill>
                <a:latin typeface="Quattrocento Sans"/>
                <a:ea typeface="Quattrocento Sans"/>
                <a:cs typeface="Quattrocento Sans"/>
                <a:sym typeface="Quattrocento Sans"/>
              </a:defRPr>
            </a:lvl3pPr>
            <a:lvl4pPr indent="-298450" lvl="3" marL="1828800" marR="0" rtl="0" algn="l">
              <a:lnSpc>
                <a:spcPct val="120000"/>
              </a:lnSpc>
              <a:spcBef>
                <a:spcPts val="0"/>
              </a:spcBef>
              <a:spcAft>
                <a:spcPts val="0"/>
              </a:spcAft>
              <a:buClr>
                <a:srgbClr val="2F2883"/>
              </a:buClr>
              <a:buSzPts val="1100"/>
              <a:buFont typeface="Noto Sans Symbols"/>
              <a:buChar char="▪"/>
              <a:defRPr b="0" i="0" sz="1100" u="none" cap="none" strike="noStrike">
                <a:solidFill>
                  <a:srgbClr val="3F3F3F"/>
                </a:solidFill>
                <a:latin typeface="Quattrocento Sans"/>
                <a:ea typeface="Quattrocento Sans"/>
                <a:cs typeface="Quattrocento Sans"/>
                <a:sym typeface="Quattrocento Sans"/>
              </a:defRPr>
            </a:lvl4pPr>
            <a:lvl5pPr indent="-298450" lvl="4" marL="2286000" marR="0" rtl="0" algn="l">
              <a:lnSpc>
                <a:spcPct val="120000"/>
              </a:lnSpc>
              <a:spcBef>
                <a:spcPts val="0"/>
              </a:spcBef>
              <a:spcAft>
                <a:spcPts val="0"/>
              </a:spcAft>
              <a:buClr>
                <a:srgbClr val="2F2883"/>
              </a:buClr>
              <a:buSzPts val="1100"/>
              <a:buFont typeface="Noto Sans Symbols"/>
              <a:buChar char="▪"/>
              <a:defRPr b="0" i="0" sz="1100" u="none" cap="none" strike="noStrike">
                <a:solidFill>
                  <a:srgbClr val="3F3F3F"/>
                </a:solidFill>
                <a:latin typeface="Quattrocento Sans"/>
                <a:ea typeface="Quattrocento Sans"/>
                <a:cs typeface="Quattrocento Sans"/>
                <a:sym typeface="Quattrocento Sa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9pPr>
          </a:lstStyle>
          <a:p/>
        </p:txBody>
      </p:sp>
      <p:sp>
        <p:nvSpPr>
          <p:cNvPr id="97" name="Google Shape;97;p48"/>
          <p:cNvSpPr txBox="1"/>
          <p:nvPr>
            <p:ph type="title"/>
          </p:nvPr>
        </p:nvSpPr>
        <p:spPr>
          <a:xfrm>
            <a:off x="456579" y="236422"/>
            <a:ext cx="8189282" cy="713992"/>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chemeClr val="lt1"/>
              </a:buClr>
              <a:buSzPts val="2400"/>
              <a:buFont typeface="Quattrocento Sans"/>
              <a:buNone/>
              <a:defRPr b="1" i="0" sz="2400" u="none" cap="none" strike="noStrike">
                <a:solidFill>
                  <a:schemeClr val="lt1"/>
                </a:solidFill>
                <a:latin typeface="Quattrocento Sans"/>
                <a:ea typeface="Quattrocento Sans"/>
                <a:cs typeface="Quattrocento Sans"/>
                <a:sym typeface="Quattrocento Sans"/>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98" name="Google Shape;98;p48"/>
          <p:cNvSpPr txBox="1"/>
          <p:nvPr>
            <p:ph idx="10" type="dt"/>
          </p:nvPr>
        </p:nvSpPr>
        <p:spPr>
          <a:xfrm rot="-5400000">
            <a:off x="8615838" y="2976516"/>
            <a:ext cx="762488" cy="165104"/>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BFBFBF"/>
              </a:buClr>
              <a:buSzPts val="700"/>
              <a:buFont typeface="Quattrocento Sans"/>
              <a:buNone/>
              <a:defRPr b="0" i="0" sz="700" u="none" cap="none" strike="noStrike">
                <a:solidFill>
                  <a:srgbClr val="BFBFBF"/>
                </a:solidFill>
                <a:latin typeface="Quattrocento Sans"/>
                <a:ea typeface="Quattrocento Sans"/>
                <a:cs typeface="Quattrocento Sans"/>
                <a:sym typeface="Quattrocento Sans"/>
              </a:defRPr>
            </a:lvl1pPr>
            <a:lvl2pPr lvl="1" marR="0" rtl="0" algn="ctr">
              <a:lnSpc>
                <a:spcPct val="100000"/>
              </a:lnSpc>
              <a:spcBef>
                <a:spcPts val="0"/>
              </a:spcBef>
              <a:spcAft>
                <a:spcPts val="0"/>
              </a:spcAft>
              <a:buClr>
                <a:srgbClr val="000000"/>
              </a:buClr>
              <a:buSzPts val="2300"/>
              <a:buFont typeface="Quattrocento Sans"/>
              <a:buNone/>
              <a:defRPr b="0" i="0" sz="2300" u="none" cap="none" strike="noStrike">
                <a:solidFill>
                  <a:srgbClr val="000000"/>
                </a:solidFill>
                <a:latin typeface="Quattrocento Sans"/>
                <a:ea typeface="Quattrocento Sans"/>
                <a:cs typeface="Quattrocento Sans"/>
                <a:sym typeface="Quattrocento Sans"/>
              </a:defRPr>
            </a:lvl2pPr>
            <a:lvl3pPr lvl="2" marR="0" rtl="0" algn="ctr">
              <a:lnSpc>
                <a:spcPct val="100000"/>
              </a:lnSpc>
              <a:spcBef>
                <a:spcPts val="0"/>
              </a:spcBef>
              <a:spcAft>
                <a:spcPts val="0"/>
              </a:spcAft>
              <a:buClr>
                <a:srgbClr val="000000"/>
              </a:buClr>
              <a:buSzPts val="2300"/>
              <a:buFont typeface="Quattrocento Sans"/>
              <a:buNone/>
              <a:defRPr b="0" i="0" sz="2300" u="none" cap="none" strike="noStrike">
                <a:solidFill>
                  <a:srgbClr val="000000"/>
                </a:solidFill>
                <a:latin typeface="Quattrocento Sans"/>
                <a:ea typeface="Quattrocento Sans"/>
                <a:cs typeface="Quattrocento Sans"/>
                <a:sym typeface="Quattrocento Sans"/>
              </a:defRPr>
            </a:lvl3pPr>
            <a:lvl4pPr lvl="3" marR="0" rtl="0" algn="ctr">
              <a:lnSpc>
                <a:spcPct val="100000"/>
              </a:lnSpc>
              <a:spcBef>
                <a:spcPts val="0"/>
              </a:spcBef>
              <a:spcAft>
                <a:spcPts val="0"/>
              </a:spcAft>
              <a:buClr>
                <a:srgbClr val="000000"/>
              </a:buClr>
              <a:buSzPts val="2300"/>
              <a:buFont typeface="Quattrocento Sans"/>
              <a:buNone/>
              <a:defRPr b="0" i="0" sz="2300" u="none" cap="none" strike="noStrike">
                <a:solidFill>
                  <a:srgbClr val="000000"/>
                </a:solidFill>
                <a:latin typeface="Quattrocento Sans"/>
                <a:ea typeface="Quattrocento Sans"/>
                <a:cs typeface="Quattrocento Sans"/>
                <a:sym typeface="Quattrocento Sans"/>
              </a:defRPr>
            </a:lvl4pPr>
            <a:lvl5pPr lvl="4" marR="0" rtl="0" algn="ctr">
              <a:lnSpc>
                <a:spcPct val="100000"/>
              </a:lnSpc>
              <a:spcBef>
                <a:spcPts val="0"/>
              </a:spcBef>
              <a:spcAft>
                <a:spcPts val="0"/>
              </a:spcAft>
              <a:buClr>
                <a:srgbClr val="000000"/>
              </a:buClr>
              <a:buSzPts val="2300"/>
              <a:buFont typeface="Quattrocento Sans"/>
              <a:buNone/>
              <a:defRPr b="0" i="0" sz="2300" u="none" cap="none" strike="noStrike">
                <a:solidFill>
                  <a:srgbClr val="000000"/>
                </a:solidFill>
                <a:latin typeface="Quattrocento Sans"/>
                <a:ea typeface="Quattrocento Sans"/>
                <a:cs typeface="Quattrocento Sans"/>
                <a:sym typeface="Quattrocento Sans"/>
              </a:defRPr>
            </a:lvl5pPr>
            <a:lvl6pPr lvl="5" marR="0" rtl="0" algn="ctr">
              <a:lnSpc>
                <a:spcPct val="100000"/>
              </a:lnSpc>
              <a:spcBef>
                <a:spcPts val="0"/>
              </a:spcBef>
              <a:spcAft>
                <a:spcPts val="0"/>
              </a:spcAft>
              <a:buClr>
                <a:srgbClr val="000000"/>
              </a:buClr>
              <a:buSzPts val="2300"/>
              <a:buFont typeface="Quattrocento Sans"/>
              <a:buNone/>
              <a:defRPr b="0" i="0" sz="2300" u="none" cap="none" strike="noStrike">
                <a:solidFill>
                  <a:srgbClr val="000000"/>
                </a:solidFill>
                <a:latin typeface="Quattrocento Sans"/>
                <a:ea typeface="Quattrocento Sans"/>
                <a:cs typeface="Quattrocento Sans"/>
                <a:sym typeface="Quattrocento Sans"/>
              </a:defRPr>
            </a:lvl6pPr>
            <a:lvl7pPr lvl="6" marR="0" rtl="0" algn="ctr">
              <a:lnSpc>
                <a:spcPct val="100000"/>
              </a:lnSpc>
              <a:spcBef>
                <a:spcPts val="0"/>
              </a:spcBef>
              <a:spcAft>
                <a:spcPts val="0"/>
              </a:spcAft>
              <a:buClr>
                <a:srgbClr val="000000"/>
              </a:buClr>
              <a:buSzPts val="2300"/>
              <a:buFont typeface="Quattrocento Sans"/>
              <a:buNone/>
              <a:defRPr b="0" i="0" sz="2300" u="none" cap="none" strike="noStrike">
                <a:solidFill>
                  <a:srgbClr val="000000"/>
                </a:solidFill>
                <a:latin typeface="Quattrocento Sans"/>
                <a:ea typeface="Quattrocento Sans"/>
                <a:cs typeface="Quattrocento Sans"/>
                <a:sym typeface="Quattrocento Sans"/>
              </a:defRPr>
            </a:lvl7pPr>
            <a:lvl8pPr lvl="7" marR="0" rtl="0" algn="ctr">
              <a:lnSpc>
                <a:spcPct val="100000"/>
              </a:lnSpc>
              <a:spcBef>
                <a:spcPts val="0"/>
              </a:spcBef>
              <a:spcAft>
                <a:spcPts val="0"/>
              </a:spcAft>
              <a:buClr>
                <a:srgbClr val="000000"/>
              </a:buClr>
              <a:buSzPts val="2300"/>
              <a:buFont typeface="Quattrocento Sans"/>
              <a:buNone/>
              <a:defRPr b="0" i="0" sz="2300" u="none" cap="none" strike="noStrike">
                <a:solidFill>
                  <a:srgbClr val="000000"/>
                </a:solidFill>
                <a:latin typeface="Quattrocento Sans"/>
                <a:ea typeface="Quattrocento Sans"/>
                <a:cs typeface="Quattrocento Sans"/>
                <a:sym typeface="Quattrocento Sans"/>
              </a:defRPr>
            </a:lvl8pPr>
            <a:lvl9pPr lvl="8" marR="0" rtl="0" algn="ctr">
              <a:lnSpc>
                <a:spcPct val="100000"/>
              </a:lnSpc>
              <a:spcBef>
                <a:spcPts val="0"/>
              </a:spcBef>
              <a:spcAft>
                <a:spcPts val="0"/>
              </a:spcAft>
              <a:buClr>
                <a:srgbClr val="000000"/>
              </a:buClr>
              <a:buSzPts val="2300"/>
              <a:buFont typeface="Quattrocento Sans"/>
              <a:buNone/>
              <a:defRPr b="0" i="0" sz="2300" u="none" cap="none" strike="noStrike">
                <a:solidFill>
                  <a:srgbClr val="000000"/>
                </a:solidFill>
                <a:latin typeface="Quattrocento Sans"/>
                <a:ea typeface="Quattrocento Sans"/>
                <a:cs typeface="Quattrocento Sans"/>
                <a:sym typeface="Quattrocento Sans"/>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houtout">
  <p:cSld name="Shoutout">
    <p:bg>
      <p:bgPr>
        <a:solidFill>
          <a:srgbClr val="2F2883"/>
        </a:solidFill>
      </p:bgPr>
    </p:bg>
    <p:spTree>
      <p:nvGrpSpPr>
        <p:cNvPr id="99" name="Shape 99"/>
        <p:cNvGrpSpPr/>
        <p:nvPr/>
      </p:nvGrpSpPr>
      <p:grpSpPr>
        <a:xfrm>
          <a:off x="0" y="0"/>
          <a:ext cx="0" cy="0"/>
          <a:chOff x="0" y="0"/>
          <a:chExt cx="0" cy="0"/>
        </a:xfrm>
      </p:grpSpPr>
      <p:sp>
        <p:nvSpPr>
          <p:cNvPr id="100" name="Google Shape;100;p49"/>
          <p:cNvSpPr/>
          <p:nvPr/>
        </p:nvSpPr>
        <p:spPr>
          <a:xfrm>
            <a:off x="0" y="0"/>
            <a:ext cx="9144000" cy="5143500"/>
          </a:xfrm>
          <a:prstGeom prst="rect">
            <a:avLst/>
          </a:prstGeom>
          <a:blipFill rotWithShape="1">
            <a:blip r:embed="rId2">
              <a:alphaModFix/>
            </a:blip>
            <a:stretch>
              <a:fillRect b="0" l="0" r="0" t="0"/>
            </a:stretch>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300"/>
              <a:buFont typeface="Calibri"/>
              <a:buNone/>
            </a:pPr>
            <a:r>
              <a:t/>
            </a:r>
            <a:endParaRPr b="0" i="0" sz="2300" u="none" cap="none" strike="noStrike">
              <a:solidFill>
                <a:schemeClr val="lt1"/>
              </a:solidFill>
              <a:latin typeface="Calibri"/>
              <a:ea typeface="Calibri"/>
              <a:cs typeface="Calibri"/>
              <a:sym typeface="Calibri"/>
            </a:endParaRPr>
          </a:p>
        </p:txBody>
      </p:sp>
      <p:sp>
        <p:nvSpPr>
          <p:cNvPr id="101" name="Google Shape;101;p49"/>
          <p:cNvSpPr/>
          <p:nvPr/>
        </p:nvSpPr>
        <p:spPr>
          <a:xfrm>
            <a:off x="0" y="1"/>
            <a:ext cx="9144000" cy="5143500"/>
          </a:xfrm>
          <a:prstGeom prst="rect">
            <a:avLst/>
          </a:prstGeom>
          <a:solidFill>
            <a:srgbClr val="2F2883">
              <a:alpha val="75686"/>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300"/>
              <a:buFont typeface="Calibri"/>
              <a:buNone/>
            </a:pPr>
            <a:r>
              <a:t/>
            </a:r>
            <a:endParaRPr b="0" i="0" sz="2300" u="none" cap="none" strike="noStrike">
              <a:solidFill>
                <a:schemeClr val="lt1"/>
              </a:solidFill>
              <a:latin typeface="Calibri"/>
              <a:ea typeface="Calibri"/>
              <a:cs typeface="Calibri"/>
              <a:sym typeface="Calibri"/>
            </a:endParaRPr>
          </a:p>
        </p:txBody>
      </p:sp>
      <p:sp>
        <p:nvSpPr>
          <p:cNvPr id="102" name="Google Shape;102;p49"/>
          <p:cNvSpPr/>
          <p:nvPr/>
        </p:nvSpPr>
        <p:spPr>
          <a:xfrm>
            <a:off x="0" y="1"/>
            <a:ext cx="9144000" cy="5143500"/>
          </a:xfrm>
          <a:prstGeom prst="rect">
            <a:avLst/>
          </a:prstGeom>
          <a:solidFill>
            <a:schemeClr val="dk1">
              <a:alpha val="42745"/>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300"/>
              <a:buFont typeface="Calibri"/>
              <a:buNone/>
            </a:pPr>
            <a:r>
              <a:t/>
            </a:r>
            <a:endParaRPr b="0" i="0" sz="2300" u="none" cap="none" strike="noStrike">
              <a:solidFill>
                <a:schemeClr val="lt1"/>
              </a:solidFill>
              <a:latin typeface="Quattrocento Sans"/>
              <a:ea typeface="Quattrocento Sans"/>
              <a:cs typeface="Quattrocento Sans"/>
              <a:sym typeface="Quattrocento Sans"/>
            </a:endParaRPr>
          </a:p>
        </p:txBody>
      </p:sp>
      <p:sp>
        <p:nvSpPr>
          <p:cNvPr id="103" name="Google Shape;103;p49"/>
          <p:cNvSpPr/>
          <p:nvPr/>
        </p:nvSpPr>
        <p:spPr>
          <a:xfrm>
            <a:off x="3730269" y="1721155"/>
            <a:ext cx="1683600" cy="1701300"/>
          </a:xfrm>
          <a:prstGeom prst="rect">
            <a:avLst/>
          </a:prstGeom>
          <a:blipFill rotWithShape="1">
            <a:blip r:embed="rId3">
              <a:alphaModFix amt="18000"/>
            </a:blip>
            <a:stretch>
              <a:fillRect b="0" l="0" r="0" t="0"/>
            </a:stretch>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300"/>
              <a:buFont typeface="Calibri"/>
              <a:buNone/>
            </a:pPr>
            <a:r>
              <a:t/>
            </a:r>
            <a:endParaRPr b="0" i="0" sz="2300" u="none" cap="none" strike="noStrike">
              <a:solidFill>
                <a:schemeClr val="lt1"/>
              </a:solidFill>
              <a:latin typeface="Calibri"/>
              <a:ea typeface="Calibri"/>
              <a:cs typeface="Calibri"/>
              <a:sym typeface="Calibri"/>
            </a:endParaRPr>
          </a:p>
        </p:txBody>
      </p:sp>
      <p:sp>
        <p:nvSpPr>
          <p:cNvPr id="104" name="Google Shape;104;p49"/>
          <p:cNvSpPr/>
          <p:nvPr/>
        </p:nvSpPr>
        <p:spPr>
          <a:xfrm rot="10800000">
            <a:off x="4212333" y="4119397"/>
            <a:ext cx="692655" cy="549687"/>
          </a:xfrm>
          <a:custGeom>
            <a:rect b="b" l="l" r="r" t="t"/>
            <a:pathLst>
              <a:path extrusionOk="0" h="549687" w="692655">
                <a:moveTo>
                  <a:pt x="548455" y="0"/>
                </a:moveTo>
                <a:lnTo>
                  <a:pt x="692655" y="0"/>
                </a:lnTo>
                <a:lnTo>
                  <a:pt x="555850" y="549687"/>
                </a:lnTo>
                <a:lnTo>
                  <a:pt x="374675" y="549687"/>
                </a:lnTo>
                <a:close/>
                <a:moveTo>
                  <a:pt x="172547" y="0"/>
                </a:moveTo>
                <a:lnTo>
                  <a:pt x="317980" y="0"/>
                </a:lnTo>
                <a:lnTo>
                  <a:pt x="184872" y="549687"/>
                </a:lnTo>
                <a:lnTo>
                  <a:pt x="0" y="549687"/>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300"/>
              <a:buFont typeface="Calibri"/>
              <a:buNone/>
            </a:pPr>
            <a:r>
              <a:t/>
            </a:r>
            <a:endParaRPr b="0" i="0" sz="2300" u="none" cap="none" strike="noStrike">
              <a:solidFill>
                <a:schemeClr val="lt1"/>
              </a:solidFill>
              <a:latin typeface="Calibri"/>
              <a:ea typeface="Calibri"/>
              <a:cs typeface="Calibri"/>
              <a:sym typeface="Calibri"/>
            </a:endParaRPr>
          </a:p>
        </p:txBody>
      </p:sp>
      <p:sp>
        <p:nvSpPr>
          <p:cNvPr id="105" name="Google Shape;105;p49"/>
          <p:cNvSpPr/>
          <p:nvPr/>
        </p:nvSpPr>
        <p:spPr>
          <a:xfrm>
            <a:off x="4212333" y="504560"/>
            <a:ext cx="692655" cy="549687"/>
          </a:xfrm>
          <a:custGeom>
            <a:rect b="b" l="l" r="r" t="t"/>
            <a:pathLst>
              <a:path extrusionOk="0" h="549687" w="692655">
                <a:moveTo>
                  <a:pt x="548455" y="0"/>
                </a:moveTo>
                <a:lnTo>
                  <a:pt x="692655" y="0"/>
                </a:lnTo>
                <a:lnTo>
                  <a:pt x="555850" y="549687"/>
                </a:lnTo>
                <a:lnTo>
                  <a:pt x="374675" y="549687"/>
                </a:lnTo>
                <a:close/>
                <a:moveTo>
                  <a:pt x="172547" y="0"/>
                </a:moveTo>
                <a:lnTo>
                  <a:pt x="317980" y="0"/>
                </a:lnTo>
                <a:lnTo>
                  <a:pt x="184872" y="549687"/>
                </a:lnTo>
                <a:lnTo>
                  <a:pt x="0" y="549687"/>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300"/>
              <a:buFont typeface="Calibri"/>
              <a:buNone/>
            </a:pPr>
            <a:r>
              <a:t/>
            </a:r>
            <a:endParaRPr b="0" i="0" sz="2300" u="none" cap="none" strike="noStrike">
              <a:solidFill>
                <a:schemeClr val="lt1"/>
              </a:solidFill>
              <a:latin typeface="Calibri"/>
              <a:ea typeface="Calibri"/>
              <a:cs typeface="Calibri"/>
              <a:sym typeface="Calibri"/>
            </a:endParaRPr>
          </a:p>
        </p:txBody>
      </p:sp>
      <p:sp>
        <p:nvSpPr>
          <p:cNvPr id="106" name="Google Shape;106;p49"/>
          <p:cNvSpPr txBox="1"/>
          <p:nvPr>
            <p:ph idx="1" type="body"/>
          </p:nvPr>
        </p:nvSpPr>
        <p:spPr>
          <a:xfrm>
            <a:off x="508690" y="1819841"/>
            <a:ext cx="8083200" cy="1412100"/>
          </a:xfrm>
          <a:prstGeom prst="rect">
            <a:avLst/>
          </a:prstGeom>
          <a:noFill/>
          <a:ln>
            <a:noFill/>
          </a:ln>
        </p:spPr>
        <p:txBody>
          <a:bodyPr anchorCtr="0" anchor="ctr" bIns="28675" lIns="57375" spcFirstLastPara="1" rIns="57375" wrap="square" tIns="28675">
            <a:spAutoFit/>
          </a:bodyPr>
          <a:lstStyle>
            <a:lvl1pPr indent="-228600" lvl="0" marL="457200" marR="0" rtl="0" algn="ctr">
              <a:lnSpc>
                <a:spcPct val="100000"/>
              </a:lnSpc>
              <a:spcBef>
                <a:spcPts val="0"/>
              </a:spcBef>
              <a:spcAft>
                <a:spcPts val="0"/>
              </a:spcAft>
              <a:buClr>
                <a:srgbClr val="FFFFFF"/>
              </a:buClr>
              <a:buSzPts val="4400"/>
              <a:buFont typeface="Noto Sans Symbols"/>
              <a:buNone/>
              <a:defRPr b="1" i="0" sz="4400" u="none" cap="none" strike="noStrike">
                <a:solidFill>
                  <a:srgbClr val="FFFFFF"/>
                </a:solidFill>
                <a:latin typeface="Quattrocento Sans"/>
                <a:ea typeface="Quattrocento Sans"/>
                <a:cs typeface="Quattrocento Sans"/>
                <a:sym typeface="Quattrocento Sans"/>
              </a:defRPr>
            </a:lvl1pPr>
            <a:lvl2pPr indent="-381000" lvl="1" marL="914400" marR="0" rtl="0" algn="l">
              <a:lnSpc>
                <a:spcPct val="90000"/>
              </a:lnSpc>
              <a:spcBef>
                <a:spcPts val="500"/>
              </a:spcBef>
              <a:spcAft>
                <a:spcPts val="0"/>
              </a:spcAft>
              <a:buClr>
                <a:schemeClr val="lt1"/>
              </a:buClr>
              <a:buSzPts val="2400"/>
              <a:buFont typeface="Noto Sans Symbols"/>
              <a:buChar char="▪"/>
              <a:defRPr b="0" i="0" sz="2400" u="none" cap="none" strike="noStrike">
                <a:solidFill>
                  <a:schemeClr val="lt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lt1"/>
              </a:buClr>
              <a:buSzPts val="2000"/>
              <a:buFont typeface="Noto Sans Symbols"/>
              <a:buChar char="▪"/>
              <a:defRPr b="0" i="0" sz="2000" u="none" cap="none" strike="noStrike">
                <a:solidFill>
                  <a:schemeClr val="lt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lt1"/>
              </a:buClr>
              <a:buSzPts val="1800"/>
              <a:buFont typeface="Noto Sans Symbols"/>
              <a:buChar char="▪"/>
              <a:defRPr b="0" i="0" sz="1800" u="none" cap="none" strike="noStrike">
                <a:solidFill>
                  <a:schemeClr val="lt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lt1"/>
              </a:buClr>
              <a:buSzPts val="1800"/>
              <a:buFont typeface="Noto Sans Symbols"/>
              <a:buChar char="▪"/>
              <a:defRPr b="0" i="0" sz="1800" u="none" cap="none" strike="noStrike">
                <a:solidFill>
                  <a:schemeClr val="lt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lt1"/>
              </a:buClr>
              <a:buSzPts val="1800"/>
              <a:buFont typeface="Noto Sans Symbols"/>
              <a:buChar char="▪"/>
              <a:defRPr b="0" i="0" sz="1800" u="none" cap="none" strike="noStrike">
                <a:solidFill>
                  <a:schemeClr val="lt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07" name="Google Shape;107;p49"/>
          <p:cNvSpPr txBox="1"/>
          <p:nvPr>
            <p:ph idx="11" type="ftr"/>
          </p:nvPr>
        </p:nvSpPr>
        <p:spPr>
          <a:xfrm>
            <a:off x="3906531" y="4749529"/>
            <a:ext cx="1330800" cy="1650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6A60C6"/>
              </a:buClr>
              <a:buSzPts val="700"/>
              <a:buFont typeface="Quattrocento Sans"/>
              <a:buNone/>
              <a:defRPr b="0" i="0" sz="700" u="none" cap="none" strike="noStrike">
                <a:solidFill>
                  <a:srgbClr val="6A60C6"/>
                </a:solidFill>
                <a:latin typeface="Quattrocento Sans"/>
                <a:ea typeface="Quattrocento Sans"/>
                <a:cs typeface="Quattrocento Sans"/>
                <a:sym typeface="Quattrocento Sans"/>
              </a:defRPr>
            </a:lvl1pPr>
            <a:lvl2pPr lvl="1" marR="0" rtl="0" algn="ctr">
              <a:lnSpc>
                <a:spcPct val="100000"/>
              </a:lnSpc>
              <a:spcBef>
                <a:spcPts val="0"/>
              </a:spcBef>
              <a:spcAft>
                <a:spcPts val="0"/>
              </a:spcAft>
              <a:buClr>
                <a:srgbClr val="000000"/>
              </a:buClr>
              <a:buSzPts val="2300"/>
              <a:buFont typeface="Calibri"/>
              <a:buNone/>
              <a:defRPr b="0" i="0" sz="2300" u="none" cap="none" strike="noStrike">
                <a:solidFill>
                  <a:srgbClr val="000000"/>
                </a:solidFill>
                <a:latin typeface="Calibri"/>
                <a:ea typeface="Calibri"/>
                <a:cs typeface="Calibri"/>
                <a:sym typeface="Calibri"/>
              </a:defRPr>
            </a:lvl2pPr>
            <a:lvl3pPr lvl="2" marR="0" rtl="0" algn="ctr">
              <a:lnSpc>
                <a:spcPct val="100000"/>
              </a:lnSpc>
              <a:spcBef>
                <a:spcPts val="0"/>
              </a:spcBef>
              <a:spcAft>
                <a:spcPts val="0"/>
              </a:spcAft>
              <a:buClr>
                <a:srgbClr val="000000"/>
              </a:buClr>
              <a:buSzPts val="2300"/>
              <a:buFont typeface="Calibri"/>
              <a:buNone/>
              <a:defRPr b="0" i="0" sz="2300" u="none" cap="none" strike="noStrike">
                <a:solidFill>
                  <a:srgbClr val="000000"/>
                </a:solidFill>
                <a:latin typeface="Calibri"/>
                <a:ea typeface="Calibri"/>
                <a:cs typeface="Calibri"/>
                <a:sym typeface="Calibri"/>
              </a:defRPr>
            </a:lvl3pPr>
            <a:lvl4pPr lvl="3" marR="0" rtl="0" algn="ctr">
              <a:lnSpc>
                <a:spcPct val="100000"/>
              </a:lnSpc>
              <a:spcBef>
                <a:spcPts val="0"/>
              </a:spcBef>
              <a:spcAft>
                <a:spcPts val="0"/>
              </a:spcAft>
              <a:buClr>
                <a:srgbClr val="000000"/>
              </a:buClr>
              <a:buSzPts val="2300"/>
              <a:buFont typeface="Calibri"/>
              <a:buNone/>
              <a:defRPr b="0" i="0" sz="2300" u="none" cap="none" strike="noStrike">
                <a:solidFill>
                  <a:srgbClr val="000000"/>
                </a:solidFill>
                <a:latin typeface="Calibri"/>
                <a:ea typeface="Calibri"/>
                <a:cs typeface="Calibri"/>
                <a:sym typeface="Calibri"/>
              </a:defRPr>
            </a:lvl4pPr>
            <a:lvl5pPr lvl="4" marR="0" rtl="0" algn="ctr">
              <a:lnSpc>
                <a:spcPct val="100000"/>
              </a:lnSpc>
              <a:spcBef>
                <a:spcPts val="0"/>
              </a:spcBef>
              <a:spcAft>
                <a:spcPts val="0"/>
              </a:spcAft>
              <a:buClr>
                <a:srgbClr val="000000"/>
              </a:buClr>
              <a:buSzPts val="2300"/>
              <a:buFont typeface="Calibri"/>
              <a:buNone/>
              <a:defRPr b="0" i="0" sz="2300" u="none" cap="none" strike="noStrike">
                <a:solidFill>
                  <a:srgbClr val="000000"/>
                </a:solidFill>
                <a:latin typeface="Calibri"/>
                <a:ea typeface="Calibri"/>
                <a:cs typeface="Calibri"/>
                <a:sym typeface="Calibri"/>
              </a:defRPr>
            </a:lvl5pPr>
            <a:lvl6pPr lvl="5" marR="0" rtl="0" algn="ctr">
              <a:lnSpc>
                <a:spcPct val="100000"/>
              </a:lnSpc>
              <a:spcBef>
                <a:spcPts val="0"/>
              </a:spcBef>
              <a:spcAft>
                <a:spcPts val="0"/>
              </a:spcAft>
              <a:buClr>
                <a:srgbClr val="000000"/>
              </a:buClr>
              <a:buSzPts val="2300"/>
              <a:buFont typeface="Calibri"/>
              <a:buNone/>
              <a:defRPr b="0" i="0" sz="2300" u="none" cap="none" strike="noStrike">
                <a:solidFill>
                  <a:srgbClr val="000000"/>
                </a:solidFill>
                <a:latin typeface="Calibri"/>
                <a:ea typeface="Calibri"/>
                <a:cs typeface="Calibri"/>
                <a:sym typeface="Calibri"/>
              </a:defRPr>
            </a:lvl6pPr>
            <a:lvl7pPr lvl="6" marR="0" rtl="0" algn="ctr">
              <a:lnSpc>
                <a:spcPct val="100000"/>
              </a:lnSpc>
              <a:spcBef>
                <a:spcPts val="0"/>
              </a:spcBef>
              <a:spcAft>
                <a:spcPts val="0"/>
              </a:spcAft>
              <a:buClr>
                <a:srgbClr val="000000"/>
              </a:buClr>
              <a:buSzPts val="2300"/>
              <a:buFont typeface="Calibri"/>
              <a:buNone/>
              <a:defRPr b="0" i="0" sz="2300" u="none" cap="none" strike="noStrike">
                <a:solidFill>
                  <a:srgbClr val="000000"/>
                </a:solidFill>
                <a:latin typeface="Calibri"/>
                <a:ea typeface="Calibri"/>
                <a:cs typeface="Calibri"/>
                <a:sym typeface="Calibri"/>
              </a:defRPr>
            </a:lvl7pPr>
            <a:lvl8pPr lvl="7" marR="0" rtl="0" algn="ctr">
              <a:lnSpc>
                <a:spcPct val="100000"/>
              </a:lnSpc>
              <a:spcBef>
                <a:spcPts val="0"/>
              </a:spcBef>
              <a:spcAft>
                <a:spcPts val="0"/>
              </a:spcAft>
              <a:buClr>
                <a:srgbClr val="000000"/>
              </a:buClr>
              <a:buSzPts val="2300"/>
              <a:buFont typeface="Calibri"/>
              <a:buNone/>
              <a:defRPr b="0" i="0" sz="2300" u="none" cap="none" strike="noStrike">
                <a:solidFill>
                  <a:srgbClr val="000000"/>
                </a:solidFill>
                <a:latin typeface="Calibri"/>
                <a:ea typeface="Calibri"/>
                <a:cs typeface="Calibri"/>
                <a:sym typeface="Calibri"/>
              </a:defRPr>
            </a:lvl8pPr>
            <a:lvl9pPr lvl="8" marR="0" rtl="0" algn="ctr">
              <a:lnSpc>
                <a:spcPct val="100000"/>
              </a:lnSpc>
              <a:spcBef>
                <a:spcPts val="0"/>
              </a:spcBef>
              <a:spcAft>
                <a:spcPts val="0"/>
              </a:spcAft>
              <a:buClr>
                <a:srgbClr val="000000"/>
              </a:buClr>
              <a:buSzPts val="2300"/>
              <a:buFont typeface="Calibri"/>
              <a:buNone/>
              <a:defRPr b="0" i="0" sz="2300" u="none" cap="none" strike="noStrike">
                <a:solidFill>
                  <a:srgbClr val="000000"/>
                </a:solidFill>
                <a:latin typeface="Calibri"/>
                <a:ea typeface="Calibri"/>
                <a:cs typeface="Calibri"/>
                <a:sym typeface="Calibri"/>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1Col Image">
  <p:cSld name="Title &amp; 1Col Image">
    <p:spTree>
      <p:nvGrpSpPr>
        <p:cNvPr id="108" name="Shape 108"/>
        <p:cNvGrpSpPr/>
        <p:nvPr/>
      </p:nvGrpSpPr>
      <p:grpSpPr>
        <a:xfrm>
          <a:off x="0" y="0"/>
          <a:ext cx="0" cy="0"/>
          <a:chOff x="0" y="0"/>
          <a:chExt cx="0" cy="0"/>
        </a:xfrm>
      </p:grpSpPr>
      <p:sp>
        <p:nvSpPr>
          <p:cNvPr id="109" name="Google Shape;109;p52"/>
          <p:cNvSpPr txBox="1"/>
          <p:nvPr>
            <p:ph idx="12" type="sldNum"/>
          </p:nvPr>
        </p:nvSpPr>
        <p:spPr>
          <a:xfrm>
            <a:off x="8850007" y="4889009"/>
            <a:ext cx="294144" cy="158337"/>
          </a:xfrm>
          <a:prstGeom prst="rect">
            <a:avLst/>
          </a:prstGeom>
          <a:noFill/>
          <a:ln>
            <a:noFill/>
          </a:ln>
        </p:spPr>
        <p:txBody>
          <a:bodyPr anchorCtr="0" anchor="ctr" bIns="28675" lIns="57375" spcFirstLastPara="1" rIns="57375" wrap="square" tIns="28675">
            <a:noAutofit/>
          </a:bodyPr>
          <a:lstStyle>
            <a:lvl1pPr indent="0" lvl="0" marL="0" marR="0" rtl="0" algn="ctr">
              <a:lnSpc>
                <a:spcPct val="100000"/>
              </a:lnSpc>
              <a:spcBef>
                <a:spcPts val="0"/>
              </a:spcBef>
              <a:spcAft>
                <a:spcPts val="0"/>
              </a:spcAft>
              <a:buClr>
                <a:srgbClr val="A5A5A5"/>
              </a:buClr>
              <a:buSzPts val="700"/>
              <a:buFont typeface="Quattrocento Sans"/>
              <a:buNone/>
              <a:defRPr b="0" i="0" sz="700" u="none" cap="none" strike="noStrike">
                <a:solidFill>
                  <a:srgbClr val="A5A5A5"/>
                </a:solidFill>
                <a:latin typeface="Quattrocento Sans"/>
                <a:ea typeface="Quattrocento Sans"/>
                <a:cs typeface="Quattrocento Sans"/>
                <a:sym typeface="Quattrocento Sans"/>
              </a:defRPr>
            </a:lvl1pPr>
            <a:lvl2pPr indent="0" lvl="1" marL="0" marR="0" rtl="0" algn="ctr">
              <a:lnSpc>
                <a:spcPct val="100000"/>
              </a:lnSpc>
              <a:spcBef>
                <a:spcPts val="0"/>
              </a:spcBef>
              <a:spcAft>
                <a:spcPts val="0"/>
              </a:spcAft>
              <a:buClr>
                <a:srgbClr val="A5A5A5"/>
              </a:buClr>
              <a:buSzPts val="700"/>
              <a:buFont typeface="Quattrocento Sans"/>
              <a:buNone/>
              <a:defRPr b="0" i="0" sz="700" u="none" cap="none" strike="noStrike">
                <a:solidFill>
                  <a:srgbClr val="A5A5A5"/>
                </a:solidFill>
                <a:latin typeface="Quattrocento Sans"/>
                <a:ea typeface="Quattrocento Sans"/>
                <a:cs typeface="Quattrocento Sans"/>
                <a:sym typeface="Quattrocento Sans"/>
              </a:defRPr>
            </a:lvl2pPr>
            <a:lvl3pPr indent="0" lvl="2" marL="0" marR="0" rtl="0" algn="ctr">
              <a:lnSpc>
                <a:spcPct val="100000"/>
              </a:lnSpc>
              <a:spcBef>
                <a:spcPts val="0"/>
              </a:spcBef>
              <a:spcAft>
                <a:spcPts val="0"/>
              </a:spcAft>
              <a:buClr>
                <a:srgbClr val="A5A5A5"/>
              </a:buClr>
              <a:buSzPts val="700"/>
              <a:buFont typeface="Quattrocento Sans"/>
              <a:buNone/>
              <a:defRPr b="0" i="0" sz="700" u="none" cap="none" strike="noStrike">
                <a:solidFill>
                  <a:srgbClr val="A5A5A5"/>
                </a:solidFill>
                <a:latin typeface="Quattrocento Sans"/>
                <a:ea typeface="Quattrocento Sans"/>
                <a:cs typeface="Quattrocento Sans"/>
                <a:sym typeface="Quattrocento Sans"/>
              </a:defRPr>
            </a:lvl3pPr>
            <a:lvl4pPr indent="0" lvl="3" marL="0" marR="0" rtl="0" algn="ctr">
              <a:lnSpc>
                <a:spcPct val="100000"/>
              </a:lnSpc>
              <a:spcBef>
                <a:spcPts val="0"/>
              </a:spcBef>
              <a:spcAft>
                <a:spcPts val="0"/>
              </a:spcAft>
              <a:buClr>
                <a:srgbClr val="A5A5A5"/>
              </a:buClr>
              <a:buSzPts val="700"/>
              <a:buFont typeface="Quattrocento Sans"/>
              <a:buNone/>
              <a:defRPr b="0" i="0" sz="700" u="none" cap="none" strike="noStrike">
                <a:solidFill>
                  <a:srgbClr val="A5A5A5"/>
                </a:solidFill>
                <a:latin typeface="Quattrocento Sans"/>
                <a:ea typeface="Quattrocento Sans"/>
                <a:cs typeface="Quattrocento Sans"/>
                <a:sym typeface="Quattrocento Sans"/>
              </a:defRPr>
            </a:lvl4pPr>
            <a:lvl5pPr indent="0" lvl="4" marL="0" marR="0" rtl="0" algn="ctr">
              <a:lnSpc>
                <a:spcPct val="100000"/>
              </a:lnSpc>
              <a:spcBef>
                <a:spcPts val="0"/>
              </a:spcBef>
              <a:spcAft>
                <a:spcPts val="0"/>
              </a:spcAft>
              <a:buClr>
                <a:srgbClr val="A5A5A5"/>
              </a:buClr>
              <a:buSzPts val="700"/>
              <a:buFont typeface="Quattrocento Sans"/>
              <a:buNone/>
              <a:defRPr b="0" i="0" sz="700" u="none" cap="none" strike="noStrike">
                <a:solidFill>
                  <a:srgbClr val="A5A5A5"/>
                </a:solidFill>
                <a:latin typeface="Quattrocento Sans"/>
                <a:ea typeface="Quattrocento Sans"/>
                <a:cs typeface="Quattrocento Sans"/>
                <a:sym typeface="Quattrocento Sans"/>
              </a:defRPr>
            </a:lvl5pPr>
            <a:lvl6pPr indent="0" lvl="5" marL="0" marR="0" rtl="0" algn="ctr">
              <a:lnSpc>
                <a:spcPct val="100000"/>
              </a:lnSpc>
              <a:spcBef>
                <a:spcPts val="0"/>
              </a:spcBef>
              <a:spcAft>
                <a:spcPts val="0"/>
              </a:spcAft>
              <a:buClr>
                <a:srgbClr val="A5A5A5"/>
              </a:buClr>
              <a:buSzPts val="700"/>
              <a:buFont typeface="Quattrocento Sans"/>
              <a:buNone/>
              <a:defRPr b="0" i="0" sz="700" u="none" cap="none" strike="noStrike">
                <a:solidFill>
                  <a:srgbClr val="A5A5A5"/>
                </a:solidFill>
                <a:latin typeface="Quattrocento Sans"/>
                <a:ea typeface="Quattrocento Sans"/>
                <a:cs typeface="Quattrocento Sans"/>
                <a:sym typeface="Quattrocento Sans"/>
              </a:defRPr>
            </a:lvl6pPr>
            <a:lvl7pPr indent="0" lvl="6" marL="0" marR="0" rtl="0" algn="ctr">
              <a:lnSpc>
                <a:spcPct val="100000"/>
              </a:lnSpc>
              <a:spcBef>
                <a:spcPts val="0"/>
              </a:spcBef>
              <a:spcAft>
                <a:spcPts val="0"/>
              </a:spcAft>
              <a:buClr>
                <a:srgbClr val="A5A5A5"/>
              </a:buClr>
              <a:buSzPts val="700"/>
              <a:buFont typeface="Quattrocento Sans"/>
              <a:buNone/>
              <a:defRPr b="0" i="0" sz="700" u="none" cap="none" strike="noStrike">
                <a:solidFill>
                  <a:srgbClr val="A5A5A5"/>
                </a:solidFill>
                <a:latin typeface="Quattrocento Sans"/>
                <a:ea typeface="Quattrocento Sans"/>
                <a:cs typeface="Quattrocento Sans"/>
                <a:sym typeface="Quattrocento Sans"/>
              </a:defRPr>
            </a:lvl7pPr>
            <a:lvl8pPr indent="0" lvl="7" marL="0" marR="0" rtl="0" algn="ctr">
              <a:lnSpc>
                <a:spcPct val="100000"/>
              </a:lnSpc>
              <a:spcBef>
                <a:spcPts val="0"/>
              </a:spcBef>
              <a:spcAft>
                <a:spcPts val="0"/>
              </a:spcAft>
              <a:buClr>
                <a:srgbClr val="A5A5A5"/>
              </a:buClr>
              <a:buSzPts val="700"/>
              <a:buFont typeface="Quattrocento Sans"/>
              <a:buNone/>
              <a:defRPr b="0" i="0" sz="700" u="none" cap="none" strike="noStrike">
                <a:solidFill>
                  <a:srgbClr val="A5A5A5"/>
                </a:solidFill>
                <a:latin typeface="Quattrocento Sans"/>
                <a:ea typeface="Quattrocento Sans"/>
                <a:cs typeface="Quattrocento Sans"/>
                <a:sym typeface="Quattrocento Sans"/>
              </a:defRPr>
            </a:lvl8pPr>
            <a:lvl9pPr indent="0" lvl="8" marL="0" marR="0" rtl="0" algn="ctr">
              <a:lnSpc>
                <a:spcPct val="100000"/>
              </a:lnSpc>
              <a:spcBef>
                <a:spcPts val="0"/>
              </a:spcBef>
              <a:spcAft>
                <a:spcPts val="0"/>
              </a:spcAft>
              <a:buClr>
                <a:srgbClr val="A5A5A5"/>
              </a:buClr>
              <a:buSzPts val="700"/>
              <a:buFont typeface="Quattrocento Sans"/>
              <a:buNone/>
              <a:defRPr b="0" i="0" sz="700" u="none" cap="none" strike="noStrike">
                <a:solidFill>
                  <a:srgbClr val="A5A5A5"/>
                </a:solidFill>
                <a:latin typeface="Quattrocento Sans"/>
                <a:ea typeface="Quattrocento Sans"/>
                <a:cs typeface="Quattrocento Sans"/>
                <a:sym typeface="Quattrocento Sans"/>
              </a:defRPr>
            </a:lvl9pPr>
          </a:lstStyle>
          <a:p>
            <a:pPr indent="0" lvl="0" marL="0" rtl="0" algn="ctr">
              <a:spcBef>
                <a:spcPts val="0"/>
              </a:spcBef>
              <a:spcAft>
                <a:spcPts val="0"/>
              </a:spcAft>
              <a:buNone/>
            </a:pPr>
            <a:fld id="{00000000-1234-1234-1234-123412341234}" type="slidenum">
              <a:rPr lang="en"/>
              <a:t>‹#›</a:t>
            </a:fld>
            <a:endParaRPr/>
          </a:p>
        </p:txBody>
      </p:sp>
      <p:sp>
        <p:nvSpPr>
          <p:cNvPr id="110" name="Google Shape;110;p52"/>
          <p:cNvSpPr txBox="1"/>
          <p:nvPr>
            <p:ph idx="11" type="ftr"/>
          </p:nvPr>
        </p:nvSpPr>
        <p:spPr>
          <a:xfrm rot="-5400000">
            <a:off x="8331610" y="4119385"/>
            <a:ext cx="1330939" cy="165102"/>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BFBFBF"/>
              </a:buClr>
              <a:buSzPts val="700"/>
              <a:buFont typeface="Quattrocento Sans"/>
              <a:buNone/>
              <a:defRPr b="0" i="0" sz="700" u="none" cap="none" strike="noStrike">
                <a:solidFill>
                  <a:srgbClr val="BFBFBF"/>
                </a:solidFill>
                <a:latin typeface="Quattrocento Sans"/>
                <a:ea typeface="Quattrocento Sans"/>
                <a:cs typeface="Quattrocento Sans"/>
                <a:sym typeface="Quattrocento Sans"/>
              </a:defRPr>
            </a:lvl1pPr>
            <a:lvl2pPr lvl="1" marR="0" rtl="0" algn="ctr">
              <a:lnSpc>
                <a:spcPct val="100000"/>
              </a:lnSpc>
              <a:spcBef>
                <a:spcPts val="0"/>
              </a:spcBef>
              <a:spcAft>
                <a:spcPts val="0"/>
              </a:spcAft>
              <a:buClr>
                <a:srgbClr val="000000"/>
              </a:buClr>
              <a:buSzPts val="2300"/>
              <a:buFont typeface="Quattrocento Sans"/>
              <a:buNone/>
              <a:defRPr b="0" i="0" sz="2300" u="none" cap="none" strike="noStrike">
                <a:solidFill>
                  <a:srgbClr val="000000"/>
                </a:solidFill>
                <a:latin typeface="Quattrocento Sans"/>
                <a:ea typeface="Quattrocento Sans"/>
                <a:cs typeface="Quattrocento Sans"/>
                <a:sym typeface="Quattrocento Sans"/>
              </a:defRPr>
            </a:lvl2pPr>
            <a:lvl3pPr lvl="2" marR="0" rtl="0" algn="ctr">
              <a:lnSpc>
                <a:spcPct val="100000"/>
              </a:lnSpc>
              <a:spcBef>
                <a:spcPts val="0"/>
              </a:spcBef>
              <a:spcAft>
                <a:spcPts val="0"/>
              </a:spcAft>
              <a:buClr>
                <a:srgbClr val="000000"/>
              </a:buClr>
              <a:buSzPts val="2300"/>
              <a:buFont typeface="Quattrocento Sans"/>
              <a:buNone/>
              <a:defRPr b="0" i="0" sz="2300" u="none" cap="none" strike="noStrike">
                <a:solidFill>
                  <a:srgbClr val="000000"/>
                </a:solidFill>
                <a:latin typeface="Quattrocento Sans"/>
                <a:ea typeface="Quattrocento Sans"/>
                <a:cs typeface="Quattrocento Sans"/>
                <a:sym typeface="Quattrocento Sans"/>
              </a:defRPr>
            </a:lvl3pPr>
            <a:lvl4pPr lvl="3" marR="0" rtl="0" algn="ctr">
              <a:lnSpc>
                <a:spcPct val="100000"/>
              </a:lnSpc>
              <a:spcBef>
                <a:spcPts val="0"/>
              </a:spcBef>
              <a:spcAft>
                <a:spcPts val="0"/>
              </a:spcAft>
              <a:buClr>
                <a:srgbClr val="000000"/>
              </a:buClr>
              <a:buSzPts val="2300"/>
              <a:buFont typeface="Quattrocento Sans"/>
              <a:buNone/>
              <a:defRPr b="0" i="0" sz="2300" u="none" cap="none" strike="noStrike">
                <a:solidFill>
                  <a:srgbClr val="000000"/>
                </a:solidFill>
                <a:latin typeface="Quattrocento Sans"/>
                <a:ea typeface="Quattrocento Sans"/>
                <a:cs typeface="Quattrocento Sans"/>
                <a:sym typeface="Quattrocento Sans"/>
              </a:defRPr>
            </a:lvl4pPr>
            <a:lvl5pPr lvl="4" marR="0" rtl="0" algn="ctr">
              <a:lnSpc>
                <a:spcPct val="100000"/>
              </a:lnSpc>
              <a:spcBef>
                <a:spcPts val="0"/>
              </a:spcBef>
              <a:spcAft>
                <a:spcPts val="0"/>
              </a:spcAft>
              <a:buClr>
                <a:srgbClr val="000000"/>
              </a:buClr>
              <a:buSzPts val="2300"/>
              <a:buFont typeface="Quattrocento Sans"/>
              <a:buNone/>
              <a:defRPr b="0" i="0" sz="2300" u="none" cap="none" strike="noStrike">
                <a:solidFill>
                  <a:srgbClr val="000000"/>
                </a:solidFill>
                <a:latin typeface="Quattrocento Sans"/>
                <a:ea typeface="Quattrocento Sans"/>
                <a:cs typeface="Quattrocento Sans"/>
                <a:sym typeface="Quattrocento Sans"/>
              </a:defRPr>
            </a:lvl5pPr>
            <a:lvl6pPr lvl="5" marR="0" rtl="0" algn="ctr">
              <a:lnSpc>
                <a:spcPct val="100000"/>
              </a:lnSpc>
              <a:spcBef>
                <a:spcPts val="0"/>
              </a:spcBef>
              <a:spcAft>
                <a:spcPts val="0"/>
              </a:spcAft>
              <a:buClr>
                <a:srgbClr val="000000"/>
              </a:buClr>
              <a:buSzPts val="2300"/>
              <a:buFont typeface="Quattrocento Sans"/>
              <a:buNone/>
              <a:defRPr b="0" i="0" sz="2300" u="none" cap="none" strike="noStrike">
                <a:solidFill>
                  <a:srgbClr val="000000"/>
                </a:solidFill>
                <a:latin typeface="Quattrocento Sans"/>
                <a:ea typeface="Quattrocento Sans"/>
                <a:cs typeface="Quattrocento Sans"/>
                <a:sym typeface="Quattrocento Sans"/>
              </a:defRPr>
            </a:lvl6pPr>
            <a:lvl7pPr lvl="6" marR="0" rtl="0" algn="ctr">
              <a:lnSpc>
                <a:spcPct val="100000"/>
              </a:lnSpc>
              <a:spcBef>
                <a:spcPts val="0"/>
              </a:spcBef>
              <a:spcAft>
                <a:spcPts val="0"/>
              </a:spcAft>
              <a:buClr>
                <a:srgbClr val="000000"/>
              </a:buClr>
              <a:buSzPts val="2300"/>
              <a:buFont typeface="Quattrocento Sans"/>
              <a:buNone/>
              <a:defRPr b="0" i="0" sz="2300" u="none" cap="none" strike="noStrike">
                <a:solidFill>
                  <a:srgbClr val="000000"/>
                </a:solidFill>
                <a:latin typeface="Quattrocento Sans"/>
                <a:ea typeface="Quattrocento Sans"/>
                <a:cs typeface="Quattrocento Sans"/>
                <a:sym typeface="Quattrocento Sans"/>
              </a:defRPr>
            </a:lvl7pPr>
            <a:lvl8pPr lvl="7" marR="0" rtl="0" algn="ctr">
              <a:lnSpc>
                <a:spcPct val="100000"/>
              </a:lnSpc>
              <a:spcBef>
                <a:spcPts val="0"/>
              </a:spcBef>
              <a:spcAft>
                <a:spcPts val="0"/>
              </a:spcAft>
              <a:buClr>
                <a:srgbClr val="000000"/>
              </a:buClr>
              <a:buSzPts val="2300"/>
              <a:buFont typeface="Quattrocento Sans"/>
              <a:buNone/>
              <a:defRPr b="0" i="0" sz="2300" u="none" cap="none" strike="noStrike">
                <a:solidFill>
                  <a:srgbClr val="000000"/>
                </a:solidFill>
                <a:latin typeface="Quattrocento Sans"/>
                <a:ea typeface="Quattrocento Sans"/>
                <a:cs typeface="Quattrocento Sans"/>
                <a:sym typeface="Quattrocento Sans"/>
              </a:defRPr>
            </a:lvl8pPr>
            <a:lvl9pPr lvl="8" marR="0" rtl="0" algn="ctr">
              <a:lnSpc>
                <a:spcPct val="100000"/>
              </a:lnSpc>
              <a:spcBef>
                <a:spcPts val="0"/>
              </a:spcBef>
              <a:spcAft>
                <a:spcPts val="0"/>
              </a:spcAft>
              <a:buClr>
                <a:srgbClr val="000000"/>
              </a:buClr>
              <a:buSzPts val="2300"/>
              <a:buFont typeface="Quattrocento Sans"/>
              <a:buNone/>
              <a:defRPr b="0" i="0" sz="2300" u="none" cap="none" strike="noStrike">
                <a:solidFill>
                  <a:srgbClr val="000000"/>
                </a:solidFill>
                <a:latin typeface="Quattrocento Sans"/>
                <a:ea typeface="Quattrocento Sans"/>
                <a:cs typeface="Quattrocento Sans"/>
                <a:sym typeface="Quattrocento Sans"/>
              </a:defRPr>
            </a:lvl9pPr>
          </a:lstStyle>
          <a:p/>
        </p:txBody>
      </p:sp>
      <p:sp>
        <p:nvSpPr>
          <p:cNvPr id="111" name="Google Shape;111;p52"/>
          <p:cNvSpPr txBox="1"/>
          <p:nvPr>
            <p:ph type="title"/>
          </p:nvPr>
        </p:nvSpPr>
        <p:spPr>
          <a:xfrm>
            <a:off x="456579" y="236422"/>
            <a:ext cx="8189282" cy="713992"/>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chemeClr val="lt1"/>
              </a:buClr>
              <a:buSzPts val="2400"/>
              <a:buFont typeface="Quattrocento Sans"/>
              <a:buNone/>
              <a:defRPr b="1" i="0" sz="2400" u="none" cap="none" strike="noStrike">
                <a:solidFill>
                  <a:schemeClr val="lt1"/>
                </a:solidFill>
                <a:latin typeface="Quattrocento Sans"/>
                <a:ea typeface="Quattrocento Sans"/>
                <a:cs typeface="Quattrocento Sans"/>
                <a:sym typeface="Quattrocento Sans"/>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2" name="Google Shape;112;p52"/>
          <p:cNvSpPr txBox="1"/>
          <p:nvPr>
            <p:ph idx="10" type="dt"/>
          </p:nvPr>
        </p:nvSpPr>
        <p:spPr>
          <a:xfrm rot="-5400000">
            <a:off x="8615838" y="2976516"/>
            <a:ext cx="762488" cy="165104"/>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BFBFBF"/>
              </a:buClr>
              <a:buSzPts val="700"/>
              <a:buFont typeface="Quattrocento Sans"/>
              <a:buNone/>
              <a:defRPr b="0" i="0" sz="700" u="none" cap="none" strike="noStrike">
                <a:solidFill>
                  <a:srgbClr val="BFBFBF"/>
                </a:solidFill>
                <a:latin typeface="Quattrocento Sans"/>
                <a:ea typeface="Quattrocento Sans"/>
                <a:cs typeface="Quattrocento Sans"/>
                <a:sym typeface="Quattrocento Sans"/>
              </a:defRPr>
            </a:lvl1pPr>
            <a:lvl2pPr lvl="1" marR="0" rtl="0" algn="ctr">
              <a:lnSpc>
                <a:spcPct val="100000"/>
              </a:lnSpc>
              <a:spcBef>
                <a:spcPts val="0"/>
              </a:spcBef>
              <a:spcAft>
                <a:spcPts val="0"/>
              </a:spcAft>
              <a:buClr>
                <a:srgbClr val="000000"/>
              </a:buClr>
              <a:buSzPts val="2300"/>
              <a:buFont typeface="Quattrocento Sans"/>
              <a:buNone/>
              <a:defRPr b="0" i="0" sz="2300" u="none" cap="none" strike="noStrike">
                <a:solidFill>
                  <a:srgbClr val="000000"/>
                </a:solidFill>
                <a:latin typeface="Quattrocento Sans"/>
                <a:ea typeface="Quattrocento Sans"/>
                <a:cs typeface="Quattrocento Sans"/>
                <a:sym typeface="Quattrocento Sans"/>
              </a:defRPr>
            </a:lvl2pPr>
            <a:lvl3pPr lvl="2" marR="0" rtl="0" algn="ctr">
              <a:lnSpc>
                <a:spcPct val="100000"/>
              </a:lnSpc>
              <a:spcBef>
                <a:spcPts val="0"/>
              </a:spcBef>
              <a:spcAft>
                <a:spcPts val="0"/>
              </a:spcAft>
              <a:buClr>
                <a:srgbClr val="000000"/>
              </a:buClr>
              <a:buSzPts val="2300"/>
              <a:buFont typeface="Quattrocento Sans"/>
              <a:buNone/>
              <a:defRPr b="0" i="0" sz="2300" u="none" cap="none" strike="noStrike">
                <a:solidFill>
                  <a:srgbClr val="000000"/>
                </a:solidFill>
                <a:latin typeface="Quattrocento Sans"/>
                <a:ea typeface="Quattrocento Sans"/>
                <a:cs typeface="Quattrocento Sans"/>
                <a:sym typeface="Quattrocento Sans"/>
              </a:defRPr>
            </a:lvl3pPr>
            <a:lvl4pPr lvl="3" marR="0" rtl="0" algn="ctr">
              <a:lnSpc>
                <a:spcPct val="100000"/>
              </a:lnSpc>
              <a:spcBef>
                <a:spcPts val="0"/>
              </a:spcBef>
              <a:spcAft>
                <a:spcPts val="0"/>
              </a:spcAft>
              <a:buClr>
                <a:srgbClr val="000000"/>
              </a:buClr>
              <a:buSzPts val="2300"/>
              <a:buFont typeface="Quattrocento Sans"/>
              <a:buNone/>
              <a:defRPr b="0" i="0" sz="2300" u="none" cap="none" strike="noStrike">
                <a:solidFill>
                  <a:srgbClr val="000000"/>
                </a:solidFill>
                <a:latin typeface="Quattrocento Sans"/>
                <a:ea typeface="Quattrocento Sans"/>
                <a:cs typeface="Quattrocento Sans"/>
                <a:sym typeface="Quattrocento Sans"/>
              </a:defRPr>
            </a:lvl4pPr>
            <a:lvl5pPr lvl="4" marR="0" rtl="0" algn="ctr">
              <a:lnSpc>
                <a:spcPct val="100000"/>
              </a:lnSpc>
              <a:spcBef>
                <a:spcPts val="0"/>
              </a:spcBef>
              <a:spcAft>
                <a:spcPts val="0"/>
              </a:spcAft>
              <a:buClr>
                <a:srgbClr val="000000"/>
              </a:buClr>
              <a:buSzPts val="2300"/>
              <a:buFont typeface="Quattrocento Sans"/>
              <a:buNone/>
              <a:defRPr b="0" i="0" sz="2300" u="none" cap="none" strike="noStrike">
                <a:solidFill>
                  <a:srgbClr val="000000"/>
                </a:solidFill>
                <a:latin typeface="Quattrocento Sans"/>
                <a:ea typeface="Quattrocento Sans"/>
                <a:cs typeface="Quattrocento Sans"/>
                <a:sym typeface="Quattrocento Sans"/>
              </a:defRPr>
            </a:lvl5pPr>
            <a:lvl6pPr lvl="5" marR="0" rtl="0" algn="ctr">
              <a:lnSpc>
                <a:spcPct val="100000"/>
              </a:lnSpc>
              <a:spcBef>
                <a:spcPts val="0"/>
              </a:spcBef>
              <a:spcAft>
                <a:spcPts val="0"/>
              </a:spcAft>
              <a:buClr>
                <a:srgbClr val="000000"/>
              </a:buClr>
              <a:buSzPts val="2300"/>
              <a:buFont typeface="Quattrocento Sans"/>
              <a:buNone/>
              <a:defRPr b="0" i="0" sz="2300" u="none" cap="none" strike="noStrike">
                <a:solidFill>
                  <a:srgbClr val="000000"/>
                </a:solidFill>
                <a:latin typeface="Quattrocento Sans"/>
                <a:ea typeface="Quattrocento Sans"/>
                <a:cs typeface="Quattrocento Sans"/>
                <a:sym typeface="Quattrocento Sans"/>
              </a:defRPr>
            </a:lvl6pPr>
            <a:lvl7pPr lvl="6" marR="0" rtl="0" algn="ctr">
              <a:lnSpc>
                <a:spcPct val="100000"/>
              </a:lnSpc>
              <a:spcBef>
                <a:spcPts val="0"/>
              </a:spcBef>
              <a:spcAft>
                <a:spcPts val="0"/>
              </a:spcAft>
              <a:buClr>
                <a:srgbClr val="000000"/>
              </a:buClr>
              <a:buSzPts val="2300"/>
              <a:buFont typeface="Quattrocento Sans"/>
              <a:buNone/>
              <a:defRPr b="0" i="0" sz="2300" u="none" cap="none" strike="noStrike">
                <a:solidFill>
                  <a:srgbClr val="000000"/>
                </a:solidFill>
                <a:latin typeface="Quattrocento Sans"/>
                <a:ea typeface="Quattrocento Sans"/>
                <a:cs typeface="Quattrocento Sans"/>
                <a:sym typeface="Quattrocento Sans"/>
              </a:defRPr>
            </a:lvl7pPr>
            <a:lvl8pPr lvl="7" marR="0" rtl="0" algn="ctr">
              <a:lnSpc>
                <a:spcPct val="100000"/>
              </a:lnSpc>
              <a:spcBef>
                <a:spcPts val="0"/>
              </a:spcBef>
              <a:spcAft>
                <a:spcPts val="0"/>
              </a:spcAft>
              <a:buClr>
                <a:srgbClr val="000000"/>
              </a:buClr>
              <a:buSzPts val="2300"/>
              <a:buFont typeface="Quattrocento Sans"/>
              <a:buNone/>
              <a:defRPr b="0" i="0" sz="2300" u="none" cap="none" strike="noStrike">
                <a:solidFill>
                  <a:srgbClr val="000000"/>
                </a:solidFill>
                <a:latin typeface="Quattrocento Sans"/>
                <a:ea typeface="Quattrocento Sans"/>
                <a:cs typeface="Quattrocento Sans"/>
                <a:sym typeface="Quattrocento Sans"/>
              </a:defRPr>
            </a:lvl8pPr>
            <a:lvl9pPr lvl="8" marR="0" rtl="0" algn="ctr">
              <a:lnSpc>
                <a:spcPct val="100000"/>
              </a:lnSpc>
              <a:spcBef>
                <a:spcPts val="0"/>
              </a:spcBef>
              <a:spcAft>
                <a:spcPts val="0"/>
              </a:spcAft>
              <a:buClr>
                <a:srgbClr val="000000"/>
              </a:buClr>
              <a:buSzPts val="2300"/>
              <a:buFont typeface="Quattrocento Sans"/>
              <a:buNone/>
              <a:defRPr b="0" i="0" sz="2300" u="none" cap="none" strike="noStrike">
                <a:solidFill>
                  <a:srgbClr val="000000"/>
                </a:solidFill>
                <a:latin typeface="Quattrocento Sans"/>
                <a:ea typeface="Quattrocento Sans"/>
                <a:cs typeface="Quattrocento Sans"/>
                <a:sym typeface="Quattrocento Sans"/>
              </a:defRPr>
            </a:lvl9pPr>
          </a:lstStyle>
          <a:p/>
        </p:txBody>
      </p:sp>
      <p:sp>
        <p:nvSpPr>
          <p:cNvPr id="113" name="Google Shape;113;p52"/>
          <p:cNvSpPr/>
          <p:nvPr>
            <p:ph idx="2" type="pic"/>
          </p:nvPr>
        </p:nvSpPr>
        <p:spPr>
          <a:xfrm>
            <a:off x="452438" y="1325001"/>
            <a:ext cx="8193424" cy="3672000"/>
          </a:xfrm>
          <a:prstGeom prst="rect">
            <a:avLst/>
          </a:prstGeom>
          <a:noFill/>
          <a:ln>
            <a:noFill/>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d Page">
  <p:cSld name="End Page">
    <p:bg>
      <p:bgPr>
        <a:solidFill>
          <a:srgbClr val="262626"/>
        </a:solidFill>
      </p:bgPr>
    </p:bg>
    <p:spTree>
      <p:nvGrpSpPr>
        <p:cNvPr id="114" name="Shape 114"/>
        <p:cNvGrpSpPr/>
        <p:nvPr/>
      </p:nvGrpSpPr>
      <p:grpSpPr>
        <a:xfrm>
          <a:off x="0" y="0"/>
          <a:ext cx="0" cy="0"/>
          <a:chOff x="0" y="0"/>
          <a:chExt cx="0" cy="0"/>
        </a:xfrm>
      </p:grpSpPr>
      <p:sp>
        <p:nvSpPr>
          <p:cNvPr id="115" name="Google Shape;115;p53"/>
          <p:cNvSpPr/>
          <p:nvPr/>
        </p:nvSpPr>
        <p:spPr>
          <a:xfrm>
            <a:off x="0" y="0"/>
            <a:ext cx="9144000" cy="5143500"/>
          </a:xfrm>
          <a:prstGeom prst="rect">
            <a:avLst/>
          </a:prstGeom>
          <a:blipFill rotWithShape="1">
            <a:blip r:embed="rId2">
              <a:alphaModFix/>
            </a:blip>
            <a:stretch>
              <a:fillRect b="0" l="0" r="0" t="0"/>
            </a:stretch>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300"/>
              <a:buFont typeface="Calibri"/>
              <a:buNone/>
            </a:pPr>
            <a:r>
              <a:t/>
            </a:r>
            <a:endParaRPr b="0" i="0" sz="2300" u="none" cap="none" strike="noStrike">
              <a:solidFill>
                <a:schemeClr val="lt1"/>
              </a:solidFill>
              <a:latin typeface="Calibri"/>
              <a:ea typeface="Calibri"/>
              <a:cs typeface="Calibri"/>
              <a:sym typeface="Calibri"/>
            </a:endParaRPr>
          </a:p>
        </p:txBody>
      </p:sp>
      <p:sp>
        <p:nvSpPr>
          <p:cNvPr id="116" name="Google Shape;116;p53"/>
          <p:cNvSpPr/>
          <p:nvPr/>
        </p:nvSpPr>
        <p:spPr>
          <a:xfrm>
            <a:off x="0" y="1"/>
            <a:ext cx="9144000" cy="5143500"/>
          </a:xfrm>
          <a:prstGeom prst="rect">
            <a:avLst/>
          </a:prstGeom>
          <a:solidFill>
            <a:schemeClr val="dk1">
              <a:alpha val="60392"/>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300"/>
              <a:buFont typeface="Calibri"/>
              <a:buNone/>
            </a:pPr>
            <a:r>
              <a:t/>
            </a:r>
            <a:endParaRPr b="0" i="0" sz="2300" u="none" cap="none" strike="noStrike">
              <a:solidFill>
                <a:schemeClr val="lt1"/>
              </a:solidFill>
              <a:latin typeface="Quattrocento Sans"/>
              <a:ea typeface="Quattrocento Sans"/>
              <a:cs typeface="Quattrocento Sans"/>
              <a:sym typeface="Quattrocento Sans"/>
            </a:endParaRPr>
          </a:p>
        </p:txBody>
      </p:sp>
      <p:pic>
        <p:nvPicPr>
          <p:cNvPr id="117" name="Google Shape;117;p53"/>
          <p:cNvPicPr preferRelativeResize="0"/>
          <p:nvPr/>
        </p:nvPicPr>
        <p:blipFill rotWithShape="1">
          <a:blip r:embed="rId3">
            <a:alphaModFix/>
          </a:blip>
          <a:srcRect b="0" l="0" r="0" t="0"/>
          <a:stretch/>
        </p:blipFill>
        <p:spPr>
          <a:xfrm>
            <a:off x="4188560" y="4171288"/>
            <a:ext cx="766879" cy="223269"/>
          </a:xfrm>
          <a:prstGeom prst="rect">
            <a:avLst/>
          </a:prstGeom>
          <a:noFill/>
          <a:ln>
            <a:noFill/>
          </a:ln>
        </p:spPr>
      </p:pic>
      <p:sp>
        <p:nvSpPr>
          <p:cNvPr id="118" name="Google Shape;118;p53"/>
          <p:cNvSpPr/>
          <p:nvPr/>
        </p:nvSpPr>
        <p:spPr>
          <a:xfrm>
            <a:off x="3730269" y="1721155"/>
            <a:ext cx="1683600" cy="1701300"/>
          </a:xfrm>
          <a:prstGeom prst="rect">
            <a:avLst/>
          </a:prstGeom>
          <a:blipFill rotWithShape="1">
            <a:blip r:embed="rId4">
              <a:alphaModFix amt="18000"/>
            </a:blip>
            <a:stretch>
              <a:fillRect b="0" l="0" r="0" t="0"/>
            </a:stretch>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300"/>
              <a:buFont typeface="Calibri"/>
              <a:buNone/>
            </a:pPr>
            <a:r>
              <a:t/>
            </a:r>
            <a:endParaRPr b="0" i="0" sz="2300" u="none" cap="none" strike="noStrike">
              <a:solidFill>
                <a:schemeClr val="lt1"/>
              </a:solidFill>
              <a:latin typeface="Calibri"/>
              <a:ea typeface="Calibri"/>
              <a:cs typeface="Calibri"/>
              <a:sym typeface="Calibri"/>
            </a:endParaRPr>
          </a:p>
        </p:txBody>
      </p:sp>
      <p:sp>
        <p:nvSpPr>
          <p:cNvPr id="119" name="Google Shape;119;p53"/>
          <p:cNvSpPr txBox="1"/>
          <p:nvPr>
            <p:ph idx="1" type="body"/>
          </p:nvPr>
        </p:nvSpPr>
        <p:spPr>
          <a:xfrm>
            <a:off x="503765" y="2903153"/>
            <a:ext cx="8093100" cy="390300"/>
          </a:xfrm>
          <a:prstGeom prst="rect">
            <a:avLst/>
          </a:prstGeom>
          <a:noFill/>
          <a:ln>
            <a:noFill/>
          </a:ln>
        </p:spPr>
        <p:txBody>
          <a:bodyPr anchorCtr="0" anchor="t" bIns="28675" lIns="57375" spcFirstLastPara="1" rIns="57375" wrap="square" tIns="28675">
            <a:spAutoFit/>
          </a:bodyPr>
          <a:lstStyle>
            <a:lvl1pPr indent="-228600" lvl="0" marL="457200" marR="0" rtl="0" algn="ctr">
              <a:lnSpc>
                <a:spcPct val="120000"/>
              </a:lnSpc>
              <a:spcBef>
                <a:spcPts val="0"/>
              </a:spcBef>
              <a:spcAft>
                <a:spcPts val="0"/>
              </a:spcAft>
              <a:buClr>
                <a:srgbClr val="00C0F3"/>
              </a:buClr>
              <a:buSzPts val="1800"/>
              <a:buFont typeface="Noto Sans Symbols"/>
              <a:buNone/>
              <a:defRPr b="0" i="0" sz="1800" u="none" cap="none" strike="noStrike">
                <a:solidFill>
                  <a:srgbClr val="00C0F3"/>
                </a:solidFill>
                <a:latin typeface="Quattrocento Sans"/>
                <a:ea typeface="Quattrocento Sans"/>
                <a:cs typeface="Quattrocento Sans"/>
                <a:sym typeface="Quattrocento Sans"/>
              </a:defRPr>
            </a:lvl1pPr>
            <a:lvl2pPr indent="-342900" lvl="1" marL="914400" marR="0" rtl="0" algn="ctr">
              <a:lnSpc>
                <a:spcPct val="90000"/>
              </a:lnSpc>
              <a:spcBef>
                <a:spcPts val="500"/>
              </a:spcBef>
              <a:spcAft>
                <a:spcPts val="0"/>
              </a:spcAft>
              <a:buClr>
                <a:schemeClr val="accent3"/>
              </a:buClr>
              <a:buSzPts val="1800"/>
              <a:buFont typeface="Noto Sans Symbols"/>
              <a:buChar char="▪"/>
              <a:defRPr b="0" i="0" sz="1800" u="none" cap="none" strike="noStrike">
                <a:solidFill>
                  <a:schemeClr val="accent3"/>
                </a:solidFill>
                <a:latin typeface="Calibri"/>
                <a:ea typeface="Calibri"/>
                <a:cs typeface="Calibri"/>
                <a:sym typeface="Calibri"/>
              </a:defRPr>
            </a:lvl2pPr>
            <a:lvl3pPr indent="-342900" lvl="2" marL="1371600" marR="0" rtl="0" algn="ctr">
              <a:lnSpc>
                <a:spcPct val="90000"/>
              </a:lnSpc>
              <a:spcBef>
                <a:spcPts val="500"/>
              </a:spcBef>
              <a:spcAft>
                <a:spcPts val="0"/>
              </a:spcAft>
              <a:buClr>
                <a:schemeClr val="accent3"/>
              </a:buClr>
              <a:buSzPts val="1800"/>
              <a:buFont typeface="Noto Sans Symbols"/>
              <a:buChar char="▪"/>
              <a:defRPr b="0" i="0" sz="1800" u="none" cap="none" strike="noStrike">
                <a:solidFill>
                  <a:schemeClr val="accent3"/>
                </a:solidFill>
                <a:latin typeface="Calibri"/>
                <a:ea typeface="Calibri"/>
                <a:cs typeface="Calibri"/>
                <a:sym typeface="Calibri"/>
              </a:defRPr>
            </a:lvl3pPr>
            <a:lvl4pPr indent="-330200" lvl="3" marL="1828800" marR="0" rtl="0" algn="ctr">
              <a:lnSpc>
                <a:spcPct val="90000"/>
              </a:lnSpc>
              <a:spcBef>
                <a:spcPts val="500"/>
              </a:spcBef>
              <a:spcAft>
                <a:spcPts val="0"/>
              </a:spcAft>
              <a:buClr>
                <a:schemeClr val="accent3"/>
              </a:buClr>
              <a:buSzPts val="1600"/>
              <a:buFont typeface="Noto Sans Symbols"/>
              <a:buChar char="▪"/>
              <a:defRPr b="0" i="0" sz="1600" u="none" cap="none" strike="noStrike">
                <a:solidFill>
                  <a:schemeClr val="accent3"/>
                </a:solidFill>
                <a:latin typeface="Calibri"/>
                <a:ea typeface="Calibri"/>
                <a:cs typeface="Calibri"/>
                <a:sym typeface="Calibri"/>
              </a:defRPr>
            </a:lvl4pPr>
            <a:lvl5pPr indent="-317500" lvl="4" marL="2286000" marR="0" rtl="0" algn="ctr">
              <a:lnSpc>
                <a:spcPct val="90000"/>
              </a:lnSpc>
              <a:spcBef>
                <a:spcPts val="500"/>
              </a:spcBef>
              <a:spcAft>
                <a:spcPts val="0"/>
              </a:spcAft>
              <a:buClr>
                <a:schemeClr val="accent3"/>
              </a:buClr>
              <a:buSzPts val="1400"/>
              <a:buFont typeface="Noto Sans Symbols"/>
              <a:buChar char="▪"/>
              <a:defRPr b="0" i="0" sz="1400" u="none" cap="none" strike="noStrike">
                <a:solidFill>
                  <a:schemeClr val="accent3"/>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0" name="Google Shape;120;p53"/>
          <p:cNvSpPr txBox="1"/>
          <p:nvPr>
            <p:ph idx="2" type="body"/>
          </p:nvPr>
        </p:nvSpPr>
        <p:spPr>
          <a:xfrm>
            <a:off x="508690" y="2158393"/>
            <a:ext cx="8083200" cy="735000"/>
          </a:xfrm>
          <a:prstGeom prst="rect">
            <a:avLst/>
          </a:prstGeom>
          <a:noFill/>
          <a:ln>
            <a:noFill/>
          </a:ln>
        </p:spPr>
        <p:txBody>
          <a:bodyPr anchorCtr="0" anchor="ctr" bIns="28675" lIns="57375" spcFirstLastPara="1" rIns="57375" wrap="square" tIns="28675">
            <a:spAutoFit/>
          </a:bodyPr>
          <a:lstStyle>
            <a:lvl1pPr indent="-228600" lvl="0" marL="457200" marR="0" rtl="0" algn="ctr">
              <a:lnSpc>
                <a:spcPct val="100000"/>
              </a:lnSpc>
              <a:spcBef>
                <a:spcPts val="0"/>
              </a:spcBef>
              <a:spcAft>
                <a:spcPts val="0"/>
              </a:spcAft>
              <a:buClr>
                <a:srgbClr val="FFFFFF"/>
              </a:buClr>
              <a:buSzPts val="4400"/>
              <a:buFont typeface="Noto Sans Symbols"/>
              <a:buNone/>
              <a:defRPr b="1" i="0" sz="4400" u="none" cap="none" strike="noStrike">
                <a:solidFill>
                  <a:srgbClr val="FFFFFF"/>
                </a:solidFill>
                <a:latin typeface="Quattrocento Sans"/>
                <a:ea typeface="Quattrocento Sans"/>
                <a:cs typeface="Quattrocento Sans"/>
                <a:sym typeface="Quattrocento Sans"/>
              </a:defRPr>
            </a:lvl1pPr>
            <a:lvl2pPr indent="-381000" lvl="1" marL="914400" marR="0" rtl="0" algn="ctr">
              <a:lnSpc>
                <a:spcPct val="90000"/>
              </a:lnSpc>
              <a:spcBef>
                <a:spcPts val="500"/>
              </a:spcBef>
              <a:spcAft>
                <a:spcPts val="0"/>
              </a:spcAft>
              <a:buClr>
                <a:schemeClr val="lt1"/>
              </a:buClr>
              <a:buSzPts val="2400"/>
              <a:buFont typeface="Noto Sans Symbols"/>
              <a:buChar char="▪"/>
              <a:defRPr b="0" i="0" sz="2400" u="none" cap="none" strike="noStrike">
                <a:solidFill>
                  <a:schemeClr val="lt1"/>
                </a:solidFill>
                <a:latin typeface="Calibri"/>
                <a:ea typeface="Calibri"/>
                <a:cs typeface="Calibri"/>
                <a:sym typeface="Calibri"/>
              </a:defRPr>
            </a:lvl2pPr>
            <a:lvl3pPr indent="-355600" lvl="2" marL="1371600" marR="0" rtl="0" algn="ctr">
              <a:lnSpc>
                <a:spcPct val="90000"/>
              </a:lnSpc>
              <a:spcBef>
                <a:spcPts val="500"/>
              </a:spcBef>
              <a:spcAft>
                <a:spcPts val="0"/>
              </a:spcAft>
              <a:buClr>
                <a:schemeClr val="lt1"/>
              </a:buClr>
              <a:buSzPts val="2000"/>
              <a:buFont typeface="Noto Sans Symbols"/>
              <a:buChar char="▪"/>
              <a:defRPr b="0" i="0" sz="2000" u="none" cap="none" strike="noStrike">
                <a:solidFill>
                  <a:schemeClr val="lt1"/>
                </a:solidFill>
                <a:latin typeface="Calibri"/>
                <a:ea typeface="Calibri"/>
                <a:cs typeface="Calibri"/>
                <a:sym typeface="Calibri"/>
              </a:defRPr>
            </a:lvl3pPr>
            <a:lvl4pPr indent="-342900" lvl="3" marL="1828800" marR="0" rtl="0" algn="ctr">
              <a:lnSpc>
                <a:spcPct val="90000"/>
              </a:lnSpc>
              <a:spcBef>
                <a:spcPts val="500"/>
              </a:spcBef>
              <a:spcAft>
                <a:spcPts val="0"/>
              </a:spcAft>
              <a:buClr>
                <a:schemeClr val="lt1"/>
              </a:buClr>
              <a:buSzPts val="1800"/>
              <a:buFont typeface="Noto Sans Symbols"/>
              <a:buChar char="▪"/>
              <a:defRPr b="0" i="0" sz="1800" u="none" cap="none" strike="noStrike">
                <a:solidFill>
                  <a:schemeClr val="lt1"/>
                </a:solidFill>
                <a:latin typeface="Calibri"/>
                <a:ea typeface="Calibri"/>
                <a:cs typeface="Calibri"/>
                <a:sym typeface="Calibri"/>
              </a:defRPr>
            </a:lvl4pPr>
            <a:lvl5pPr indent="-342900" lvl="4" marL="2286000" marR="0" rtl="0" algn="ctr">
              <a:lnSpc>
                <a:spcPct val="90000"/>
              </a:lnSpc>
              <a:spcBef>
                <a:spcPts val="500"/>
              </a:spcBef>
              <a:spcAft>
                <a:spcPts val="0"/>
              </a:spcAft>
              <a:buClr>
                <a:schemeClr val="lt1"/>
              </a:buClr>
              <a:buSzPts val="1800"/>
              <a:buFont typeface="Noto Sans Symbols"/>
              <a:buChar char="▪"/>
              <a:defRPr b="0" i="0" sz="1800" u="none" cap="none" strike="noStrike">
                <a:solidFill>
                  <a:schemeClr val="lt1"/>
                </a:solidFill>
                <a:latin typeface="Calibri"/>
                <a:ea typeface="Calibri"/>
                <a:cs typeface="Calibri"/>
                <a:sym typeface="Calibri"/>
              </a:defRPr>
            </a:lvl5pPr>
            <a:lvl6pPr indent="-342900" lvl="5" marL="2743200" marR="0" rtl="0" algn="ctr">
              <a:lnSpc>
                <a:spcPct val="90000"/>
              </a:lnSpc>
              <a:spcBef>
                <a:spcPts val="500"/>
              </a:spcBef>
              <a:spcAft>
                <a:spcPts val="0"/>
              </a:spcAft>
              <a:buClr>
                <a:schemeClr val="lt1"/>
              </a:buClr>
              <a:buSzPts val="1800"/>
              <a:buFont typeface="Noto Sans Symbols"/>
              <a:buChar char="▪"/>
              <a:defRPr b="0" i="0" sz="1800" u="none" cap="none" strike="noStrike">
                <a:solidFill>
                  <a:schemeClr val="lt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1" name="Google Shape;121;p53"/>
          <p:cNvSpPr txBox="1"/>
          <p:nvPr>
            <p:ph idx="11" type="ftr"/>
          </p:nvPr>
        </p:nvSpPr>
        <p:spPr>
          <a:xfrm>
            <a:off x="3906531" y="4749529"/>
            <a:ext cx="1330800" cy="1650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595959"/>
              </a:buClr>
              <a:buSzPts val="700"/>
              <a:buFont typeface="Quattrocento Sans"/>
              <a:buNone/>
              <a:defRPr b="0" i="0" sz="700" u="none" cap="none" strike="noStrike">
                <a:solidFill>
                  <a:srgbClr val="595959"/>
                </a:solidFill>
                <a:latin typeface="Quattrocento Sans"/>
                <a:ea typeface="Quattrocento Sans"/>
                <a:cs typeface="Quattrocento Sans"/>
                <a:sym typeface="Quattrocento Sans"/>
              </a:defRPr>
            </a:lvl1pPr>
            <a:lvl2pPr lvl="1" marR="0" rtl="0" algn="ctr">
              <a:lnSpc>
                <a:spcPct val="100000"/>
              </a:lnSpc>
              <a:spcBef>
                <a:spcPts val="0"/>
              </a:spcBef>
              <a:spcAft>
                <a:spcPts val="0"/>
              </a:spcAft>
              <a:buClr>
                <a:srgbClr val="000000"/>
              </a:buClr>
              <a:buSzPts val="2300"/>
              <a:buFont typeface="Calibri"/>
              <a:buNone/>
              <a:defRPr b="0" i="0" sz="2300" u="none" cap="none" strike="noStrike">
                <a:solidFill>
                  <a:srgbClr val="000000"/>
                </a:solidFill>
                <a:latin typeface="Calibri"/>
                <a:ea typeface="Calibri"/>
                <a:cs typeface="Calibri"/>
                <a:sym typeface="Calibri"/>
              </a:defRPr>
            </a:lvl2pPr>
            <a:lvl3pPr lvl="2" marR="0" rtl="0" algn="ctr">
              <a:lnSpc>
                <a:spcPct val="100000"/>
              </a:lnSpc>
              <a:spcBef>
                <a:spcPts val="0"/>
              </a:spcBef>
              <a:spcAft>
                <a:spcPts val="0"/>
              </a:spcAft>
              <a:buClr>
                <a:srgbClr val="000000"/>
              </a:buClr>
              <a:buSzPts val="2300"/>
              <a:buFont typeface="Calibri"/>
              <a:buNone/>
              <a:defRPr b="0" i="0" sz="2300" u="none" cap="none" strike="noStrike">
                <a:solidFill>
                  <a:srgbClr val="000000"/>
                </a:solidFill>
                <a:latin typeface="Calibri"/>
                <a:ea typeface="Calibri"/>
                <a:cs typeface="Calibri"/>
                <a:sym typeface="Calibri"/>
              </a:defRPr>
            </a:lvl3pPr>
            <a:lvl4pPr lvl="3" marR="0" rtl="0" algn="ctr">
              <a:lnSpc>
                <a:spcPct val="100000"/>
              </a:lnSpc>
              <a:spcBef>
                <a:spcPts val="0"/>
              </a:spcBef>
              <a:spcAft>
                <a:spcPts val="0"/>
              </a:spcAft>
              <a:buClr>
                <a:srgbClr val="000000"/>
              </a:buClr>
              <a:buSzPts val="2300"/>
              <a:buFont typeface="Calibri"/>
              <a:buNone/>
              <a:defRPr b="0" i="0" sz="2300" u="none" cap="none" strike="noStrike">
                <a:solidFill>
                  <a:srgbClr val="000000"/>
                </a:solidFill>
                <a:latin typeface="Calibri"/>
                <a:ea typeface="Calibri"/>
                <a:cs typeface="Calibri"/>
                <a:sym typeface="Calibri"/>
              </a:defRPr>
            </a:lvl4pPr>
            <a:lvl5pPr lvl="4" marR="0" rtl="0" algn="ctr">
              <a:lnSpc>
                <a:spcPct val="100000"/>
              </a:lnSpc>
              <a:spcBef>
                <a:spcPts val="0"/>
              </a:spcBef>
              <a:spcAft>
                <a:spcPts val="0"/>
              </a:spcAft>
              <a:buClr>
                <a:srgbClr val="000000"/>
              </a:buClr>
              <a:buSzPts val="2300"/>
              <a:buFont typeface="Calibri"/>
              <a:buNone/>
              <a:defRPr b="0" i="0" sz="2300" u="none" cap="none" strike="noStrike">
                <a:solidFill>
                  <a:srgbClr val="000000"/>
                </a:solidFill>
                <a:latin typeface="Calibri"/>
                <a:ea typeface="Calibri"/>
                <a:cs typeface="Calibri"/>
                <a:sym typeface="Calibri"/>
              </a:defRPr>
            </a:lvl5pPr>
            <a:lvl6pPr lvl="5" marR="0" rtl="0" algn="ctr">
              <a:lnSpc>
                <a:spcPct val="100000"/>
              </a:lnSpc>
              <a:spcBef>
                <a:spcPts val="0"/>
              </a:spcBef>
              <a:spcAft>
                <a:spcPts val="0"/>
              </a:spcAft>
              <a:buClr>
                <a:srgbClr val="000000"/>
              </a:buClr>
              <a:buSzPts val="2300"/>
              <a:buFont typeface="Calibri"/>
              <a:buNone/>
              <a:defRPr b="0" i="0" sz="2300" u="none" cap="none" strike="noStrike">
                <a:solidFill>
                  <a:srgbClr val="000000"/>
                </a:solidFill>
                <a:latin typeface="Calibri"/>
                <a:ea typeface="Calibri"/>
                <a:cs typeface="Calibri"/>
                <a:sym typeface="Calibri"/>
              </a:defRPr>
            </a:lvl6pPr>
            <a:lvl7pPr lvl="6" marR="0" rtl="0" algn="ctr">
              <a:lnSpc>
                <a:spcPct val="100000"/>
              </a:lnSpc>
              <a:spcBef>
                <a:spcPts val="0"/>
              </a:spcBef>
              <a:spcAft>
                <a:spcPts val="0"/>
              </a:spcAft>
              <a:buClr>
                <a:srgbClr val="000000"/>
              </a:buClr>
              <a:buSzPts val="2300"/>
              <a:buFont typeface="Calibri"/>
              <a:buNone/>
              <a:defRPr b="0" i="0" sz="2300" u="none" cap="none" strike="noStrike">
                <a:solidFill>
                  <a:srgbClr val="000000"/>
                </a:solidFill>
                <a:latin typeface="Calibri"/>
                <a:ea typeface="Calibri"/>
                <a:cs typeface="Calibri"/>
                <a:sym typeface="Calibri"/>
              </a:defRPr>
            </a:lvl7pPr>
            <a:lvl8pPr lvl="7" marR="0" rtl="0" algn="ctr">
              <a:lnSpc>
                <a:spcPct val="100000"/>
              </a:lnSpc>
              <a:spcBef>
                <a:spcPts val="0"/>
              </a:spcBef>
              <a:spcAft>
                <a:spcPts val="0"/>
              </a:spcAft>
              <a:buClr>
                <a:srgbClr val="000000"/>
              </a:buClr>
              <a:buSzPts val="2300"/>
              <a:buFont typeface="Calibri"/>
              <a:buNone/>
              <a:defRPr b="0" i="0" sz="2300" u="none" cap="none" strike="noStrike">
                <a:solidFill>
                  <a:srgbClr val="000000"/>
                </a:solidFill>
                <a:latin typeface="Calibri"/>
                <a:ea typeface="Calibri"/>
                <a:cs typeface="Calibri"/>
                <a:sym typeface="Calibri"/>
              </a:defRPr>
            </a:lvl8pPr>
            <a:lvl9pPr lvl="8" marR="0" rtl="0" algn="ctr">
              <a:lnSpc>
                <a:spcPct val="100000"/>
              </a:lnSpc>
              <a:spcBef>
                <a:spcPts val="0"/>
              </a:spcBef>
              <a:spcAft>
                <a:spcPts val="0"/>
              </a:spcAft>
              <a:buClr>
                <a:srgbClr val="000000"/>
              </a:buClr>
              <a:buSzPts val="2300"/>
              <a:buFont typeface="Calibri"/>
              <a:buNone/>
              <a:defRPr b="0" i="0" sz="2300" u="none" cap="none" strike="noStrike">
                <a:solidFill>
                  <a:srgbClr val="000000"/>
                </a:solidFill>
                <a:latin typeface="Calibri"/>
                <a:ea typeface="Calibri"/>
                <a:cs typeface="Calibri"/>
                <a:sym typeface="Calibri"/>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2Col Image">
  <p:cSld name="Title &amp; 2Col Image">
    <p:spTree>
      <p:nvGrpSpPr>
        <p:cNvPr id="122" name="Shape 122"/>
        <p:cNvGrpSpPr/>
        <p:nvPr/>
      </p:nvGrpSpPr>
      <p:grpSpPr>
        <a:xfrm>
          <a:off x="0" y="0"/>
          <a:ext cx="0" cy="0"/>
          <a:chOff x="0" y="0"/>
          <a:chExt cx="0" cy="0"/>
        </a:xfrm>
      </p:grpSpPr>
      <p:sp>
        <p:nvSpPr>
          <p:cNvPr id="123" name="Google Shape;123;p62"/>
          <p:cNvSpPr txBox="1"/>
          <p:nvPr>
            <p:ph idx="12" type="sldNum"/>
          </p:nvPr>
        </p:nvSpPr>
        <p:spPr>
          <a:xfrm>
            <a:off x="8850007" y="4889009"/>
            <a:ext cx="294144" cy="158337"/>
          </a:xfrm>
          <a:prstGeom prst="rect">
            <a:avLst/>
          </a:prstGeom>
          <a:noFill/>
          <a:ln>
            <a:noFill/>
          </a:ln>
        </p:spPr>
        <p:txBody>
          <a:bodyPr anchorCtr="0" anchor="ctr" bIns="28675" lIns="57375" spcFirstLastPara="1" rIns="57375" wrap="square" tIns="28675">
            <a:noAutofit/>
          </a:bodyPr>
          <a:lstStyle>
            <a:lvl1pPr indent="0" lvl="0" marL="0" marR="0" rtl="0" algn="ctr">
              <a:lnSpc>
                <a:spcPct val="100000"/>
              </a:lnSpc>
              <a:spcBef>
                <a:spcPts val="0"/>
              </a:spcBef>
              <a:spcAft>
                <a:spcPts val="0"/>
              </a:spcAft>
              <a:buClr>
                <a:srgbClr val="A5A5A5"/>
              </a:buClr>
              <a:buSzPts val="700"/>
              <a:buFont typeface="Quattrocento Sans"/>
              <a:buNone/>
              <a:defRPr b="0" i="0" sz="700" u="none" cap="none" strike="noStrike">
                <a:solidFill>
                  <a:srgbClr val="A5A5A5"/>
                </a:solidFill>
                <a:latin typeface="Quattrocento Sans"/>
                <a:ea typeface="Quattrocento Sans"/>
                <a:cs typeface="Quattrocento Sans"/>
                <a:sym typeface="Quattrocento Sans"/>
              </a:defRPr>
            </a:lvl1pPr>
            <a:lvl2pPr indent="0" lvl="1" marL="0" marR="0" rtl="0" algn="ctr">
              <a:lnSpc>
                <a:spcPct val="100000"/>
              </a:lnSpc>
              <a:spcBef>
                <a:spcPts val="0"/>
              </a:spcBef>
              <a:spcAft>
                <a:spcPts val="0"/>
              </a:spcAft>
              <a:buClr>
                <a:srgbClr val="A5A5A5"/>
              </a:buClr>
              <a:buSzPts val="700"/>
              <a:buFont typeface="Quattrocento Sans"/>
              <a:buNone/>
              <a:defRPr b="0" i="0" sz="700" u="none" cap="none" strike="noStrike">
                <a:solidFill>
                  <a:srgbClr val="A5A5A5"/>
                </a:solidFill>
                <a:latin typeface="Quattrocento Sans"/>
                <a:ea typeface="Quattrocento Sans"/>
                <a:cs typeface="Quattrocento Sans"/>
                <a:sym typeface="Quattrocento Sans"/>
              </a:defRPr>
            </a:lvl2pPr>
            <a:lvl3pPr indent="0" lvl="2" marL="0" marR="0" rtl="0" algn="ctr">
              <a:lnSpc>
                <a:spcPct val="100000"/>
              </a:lnSpc>
              <a:spcBef>
                <a:spcPts val="0"/>
              </a:spcBef>
              <a:spcAft>
                <a:spcPts val="0"/>
              </a:spcAft>
              <a:buClr>
                <a:srgbClr val="A5A5A5"/>
              </a:buClr>
              <a:buSzPts val="700"/>
              <a:buFont typeface="Quattrocento Sans"/>
              <a:buNone/>
              <a:defRPr b="0" i="0" sz="700" u="none" cap="none" strike="noStrike">
                <a:solidFill>
                  <a:srgbClr val="A5A5A5"/>
                </a:solidFill>
                <a:latin typeface="Quattrocento Sans"/>
                <a:ea typeface="Quattrocento Sans"/>
                <a:cs typeface="Quattrocento Sans"/>
                <a:sym typeface="Quattrocento Sans"/>
              </a:defRPr>
            </a:lvl3pPr>
            <a:lvl4pPr indent="0" lvl="3" marL="0" marR="0" rtl="0" algn="ctr">
              <a:lnSpc>
                <a:spcPct val="100000"/>
              </a:lnSpc>
              <a:spcBef>
                <a:spcPts val="0"/>
              </a:spcBef>
              <a:spcAft>
                <a:spcPts val="0"/>
              </a:spcAft>
              <a:buClr>
                <a:srgbClr val="A5A5A5"/>
              </a:buClr>
              <a:buSzPts val="700"/>
              <a:buFont typeface="Quattrocento Sans"/>
              <a:buNone/>
              <a:defRPr b="0" i="0" sz="700" u="none" cap="none" strike="noStrike">
                <a:solidFill>
                  <a:srgbClr val="A5A5A5"/>
                </a:solidFill>
                <a:latin typeface="Quattrocento Sans"/>
                <a:ea typeface="Quattrocento Sans"/>
                <a:cs typeface="Quattrocento Sans"/>
                <a:sym typeface="Quattrocento Sans"/>
              </a:defRPr>
            </a:lvl4pPr>
            <a:lvl5pPr indent="0" lvl="4" marL="0" marR="0" rtl="0" algn="ctr">
              <a:lnSpc>
                <a:spcPct val="100000"/>
              </a:lnSpc>
              <a:spcBef>
                <a:spcPts val="0"/>
              </a:spcBef>
              <a:spcAft>
                <a:spcPts val="0"/>
              </a:spcAft>
              <a:buClr>
                <a:srgbClr val="A5A5A5"/>
              </a:buClr>
              <a:buSzPts val="700"/>
              <a:buFont typeface="Quattrocento Sans"/>
              <a:buNone/>
              <a:defRPr b="0" i="0" sz="700" u="none" cap="none" strike="noStrike">
                <a:solidFill>
                  <a:srgbClr val="A5A5A5"/>
                </a:solidFill>
                <a:latin typeface="Quattrocento Sans"/>
                <a:ea typeface="Quattrocento Sans"/>
                <a:cs typeface="Quattrocento Sans"/>
                <a:sym typeface="Quattrocento Sans"/>
              </a:defRPr>
            </a:lvl5pPr>
            <a:lvl6pPr indent="0" lvl="5" marL="0" marR="0" rtl="0" algn="ctr">
              <a:lnSpc>
                <a:spcPct val="100000"/>
              </a:lnSpc>
              <a:spcBef>
                <a:spcPts val="0"/>
              </a:spcBef>
              <a:spcAft>
                <a:spcPts val="0"/>
              </a:spcAft>
              <a:buClr>
                <a:srgbClr val="A5A5A5"/>
              </a:buClr>
              <a:buSzPts val="700"/>
              <a:buFont typeface="Quattrocento Sans"/>
              <a:buNone/>
              <a:defRPr b="0" i="0" sz="700" u="none" cap="none" strike="noStrike">
                <a:solidFill>
                  <a:srgbClr val="A5A5A5"/>
                </a:solidFill>
                <a:latin typeface="Quattrocento Sans"/>
                <a:ea typeface="Quattrocento Sans"/>
                <a:cs typeface="Quattrocento Sans"/>
                <a:sym typeface="Quattrocento Sans"/>
              </a:defRPr>
            </a:lvl6pPr>
            <a:lvl7pPr indent="0" lvl="6" marL="0" marR="0" rtl="0" algn="ctr">
              <a:lnSpc>
                <a:spcPct val="100000"/>
              </a:lnSpc>
              <a:spcBef>
                <a:spcPts val="0"/>
              </a:spcBef>
              <a:spcAft>
                <a:spcPts val="0"/>
              </a:spcAft>
              <a:buClr>
                <a:srgbClr val="A5A5A5"/>
              </a:buClr>
              <a:buSzPts val="700"/>
              <a:buFont typeface="Quattrocento Sans"/>
              <a:buNone/>
              <a:defRPr b="0" i="0" sz="700" u="none" cap="none" strike="noStrike">
                <a:solidFill>
                  <a:srgbClr val="A5A5A5"/>
                </a:solidFill>
                <a:latin typeface="Quattrocento Sans"/>
                <a:ea typeface="Quattrocento Sans"/>
                <a:cs typeface="Quattrocento Sans"/>
                <a:sym typeface="Quattrocento Sans"/>
              </a:defRPr>
            </a:lvl7pPr>
            <a:lvl8pPr indent="0" lvl="7" marL="0" marR="0" rtl="0" algn="ctr">
              <a:lnSpc>
                <a:spcPct val="100000"/>
              </a:lnSpc>
              <a:spcBef>
                <a:spcPts val="0"/>
              </a:spcBef>
              <a:spcAft>
                <a:spcPts val="0"/>
              </a:spcAft>
              <a:buClr>
                <a:srgbClr val="A5A5A5"/>
              </a:buClr>
              <a:buSzPts val="700"/>
              <a:buFont typeface="Quattrocento Sans"/>
              <a:buNone/>
              <a:defRPr b="0" i="0" sz="700" u="none" cap="none" strike="noStrike">
                <a:solidFill>
                  <a:srgbClr val="A5A5A5"/>
                </a:solidFill>
                <a:latin typeface="Quattrocento Sans"/>
                <a:ea typeface="Quattrocento Sans"/>
                <a:cs typeface="Quattrocento Sans"/>
                <a:sym typeface="Quattrocento Sans"/>
              </a:defRPr>
            </a:lvl8pPr>
            <a:lvl9pPr indent="0" lvl="8" marL="0" marR="0" rtl="0" algn="ctr">
              <a:lnSpc>
                <a:spcPct val="100000"/>
              </a:lnSpc>
              <a:spcBef>
                <a:spcPts val="0"/>
              </a:spcBef>
              <a:spcAft>
                <a:spcPts val="0"/>
              </a:spcAft>
              <a:buClr>
                <a:srgbClr val="A5A5A5"/>
              </a:buClr>
              <a:buSzPts val="700"/>
              <a:buFont typeface="Quattrocento Sans"/>
              <a:buNone/>
              <a:defRPr b="0" i="0" sz="700" u="none" cap="none" strike="noStrike">
                <a:solidFill>
                  <a:srgbClr val="A5A5A5"/>
                </a:solidFill>
                <a:latin typeface="Quattrocento Sans"/>
                <a:ea typeface="Quattrocento Sans"/>
                <a:cs typeface="Quattrocento Sans"/>
                <a:sym typeface="Quattrocento Sans"/>
              </a:defRPr>
            </a:lvl9pPr>
          </a:lstStyle>
          <a:p>
            <a:pPr indent="0" lvl="0" marL="0" rtl="0" algn="ctr">
              <a:spcBef>
                <a:spcPts val="0"/>
              </a:spcBef>
              <a:spcAft>
                <a:spcPts val="0"/>
              </a:spcAft>
              <a:buNone/>
            </a:pPr>
            <a:fld id="{00000000-1234-1234-1234-123412341234}" type="slidenum">
              <a:rPr lang="en"/>
              <a:t>‹#›</a:t>
            </a:fld>
            <a:endParaRPr/>
          </a:p>
        </p:txBody>
      </p:sp>
      <p:sp>
        <p:nvSpPr>
          <p:cNvPr id="124" name="Google Shape;124;p62"/>
          <p:cNvSpPr txBox="1"/>
          <p:nvPr>
            <p:ph idx="11" type="ftr"/>
          </p:nvPr>
        </p:nvSpPr>
        <p:spPr>
          <a:xfrm rot="-5400000">
            <a:off x="8331610" y="4119385"/>
            <a:ext cx="1330939" cy="165102"/>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BFBFBF"/>
              </a:buClr>
              <a:buSzPts val="700"/>
              <a:buFont typeface="Quattrocento Sans"/>
              <a:buNone/>
              <a:defRPr b="0" i="0" sz="700" u="none" cap="none" strike="noStrike">
                <a:solidFill>
                  <a:srgbClr val="BFBFBF"/>
                </a:solidFill>
                <a:latin typeface="Quattrocento Sans"/>
                <a:ea typeface="Quattrocento Sans"/>
                <a:cs typeface="Quattrocento Sans"/>
                <a:sym typeface="Quattrocento Sans"/>
              </a:defRPr>
            </a:lvl1pPr>
            <a:lvl2pPr lvl="1" marR="0" rtl="0" algn="ctr">
              <a:lnSpc>
                <a:spcPct val="100000"/>
              </a:lnSpc>
              <a:spcBef>
                <a:spcPts val="0"/>
              </a:spcBef>
              <a:spcAft>
                <a:spcPts val="0"/>
              </a:spcAft>
              <a:buClr>
                <a:srgbClr val="000000"/>
              </a:buClr>
              <a:buSzPts val="2300"/>
              <a:buFont typeface="Quattrocento Sans"/>
              <a:buNone/>
              <a:defRPr b="0" i="0" sz="2300" u="none" cap="none" strike="noStrike">
                <a:solidFill>
                  <a:srgbClr val="000000"/>
                </a:solidFill>
                <a:latin typeface="Quattrocento Sans"/>
                <a:ea typeface="Quattrocento Sans"/>
                <a:cs typeface="Quattrocento Sans"/>
                <a:sym typeface="Quattrocento Sans"/>
              </a:defRPr>
            </a:lvl2pPr>
            <a:lvl3pPr lvl="2" marR="0" rtl="0" algn="ctr">
              <a:lnSpc>
                <a:spcPct val="100000"/>
              </a:lnSpc>
              <a:spcBef>
                <a:spcPts val="0"/>
              </a:spcBef>
              <a:spcAft>
                <a:spcPts val="0"/>
              </a:spcAft>
              <a:buClr>
                <a:srgbClr val="000000"/>
              </a:buClr>
              <a:buSzPts val="2300"/>
              <a:buFont typeface="Quattrocento Sans"/>
              <a:buNone/>
              <a:defRPr b="0" i="0" sz="2300" u="none" cap="none" strike="noStrike">
                <a:solidFill>
                  <a:srgbClr val="000000"/>
                </a:solidFill>
                <a:latin typeface="Quattrocento Sans"/>
                <a:ea typeface="Quattrocento Sans"/>
                <a:cs typeface="Quattrocento Sans"/>
                <a:sym typeface="Quattrocento Sans"/>
              </a:defRPr>
            </a:lvl3pPr>
            <a:lvl4pPr lvl="3" marR="0" rtl="0" algn="ctr">
              <a:lnSpc>
                <a:spcPct val="100000"/>
              </a:lnSpc>
              <a:spcBef>
                <a:spcPts val="0"/>
              </a:spcBef>
              <a:spcAft>
                <a:spcPts val="0"/>
              </a:spcAft>
              <a:buClr>
                <a:srgbClr val="000000"/>
              </a:buClr>
              <a:buSzPts val="2300"/>
              <a:buFont typeface="Quattrocento Sans"/>
              <a:buNone/>
              <a:defRPr b="0" i="0" sz="2300" u="none" cap="none" strike="noStrike">
                <a:solidFill>
                  <a:srgbClr val="000000"/>
                </a:solidFill>
                <a:latin typeface="Quattrocento Sans"/>
                <a:ea typeface="Quattrocento Sans"/>
                <a:cs typeface="Quattrocento Sans"/>
                <a:sym typeface="Quattrocento Sans"/>
              </a:defRPr>
            </a:lvl4pPr>
            <a:lvl5pPr lvl="4" marR="0" rtl="0" algn="ctr">
              <a:lnSpc>
                <a:spcPct val="100000"/>
              </a:lnSpc>
              <a:spcBef>
                <a:spcPts val="0"/>
              </a:spcBef>
              <a:spcAft>
                <a:spcPts val="0"/>
              </a:spcAft>
              <a:buClr>
                <a:srgbClr val="000000"/>
              </a:buClr>
              <a:buSzPts val="2300"/>
              <a:buFont typeface="Quattrocento Sans"/>
              <a:buNone/>
              <a:defRPr b="0" i="0" sz="2300" u="none" cap="none" strike="noStrike">
                <a:solidFill>
                  <a:srgbClr val="000000"/>
                </a:solidFill>
                <a:latin typeface="Quattrocento Sans"/>
                <a:ea typeface="Quattrocento Sans"/>
                <a:cs typeface="Quattrocento Sans"/>
                <a:sym typeface="Quattrocento Sans"/>
              </a:defRPr>
            </a:lvl5pPr>
            <a:lvl6pPr lvl="5" marR="0" rtl="0" algn="ctr">
              <a:lnSpc>
                <a:spcPct val="100000"/>
              </a:lnSpc>
              <a:spcBef>
                <a:spcPts val="0"/>
              </a:spcBef>
              <a:spcAft>
                <a:spcPts val="0"/>
              </a:spcAft>
              <a:buClr>
                <a:srgbClr val="000000"/>
              </a:buClr>
              <a:buSzPts val="2300"/>
              <a:buFont typeface="Quattrocento Sans"/>
              <a:buNone/>
              <a:defRPr b="0" i="0" sz="2300" u="none" cap="none" strike="noStrike">
                <a:solidFill>
                  <a:srgbClr val="000000"/>
                </a:solidFill>
                <a:latin typeface="Quattrocento Sans"/>
                <a:ea typeface="Quattrocento Sans"/>
                <a:cs typeface="Quattrocento Sans"/>
                <a:sym typeface="Quattrocento Sans"/>
              </a:defRPr>
            </a:lvl6pPr>
            <a:lvl7pPr lvl="6" marR="0" rtl="0" algn="ctr">
              <a:lnSpc>
                <a:spcPct val="100000"/>
              </a:lnSpc>
              <a:spcBef>
                <a:spcPts val="0"/>
              </a:spcBef>
              <a:spcAft>
                <a:spcPts val="0"/>
              </a:spcAft>
              <a:buClr>
                <a:srgbClr val="000000"/>
              </a:buClr>
              <a:buSzPts val="2300"/>
              <a:buFont typeface="Quattrocento Sans"/>
              <a:buNone/>
              <a:defRPr b="0" i="0" sz="2300" u="none" cap="none" strike="noStrike">
                <a:solidFill>
                  <a:srgbClr val="000000"/>
                </a:solidFill>
                <a:latin typeface="Quattrocento Sans"/>
                <a:ea typeface="Quattrocento Sans"/>
                <a:cs typeface="Quattrocento Sans"/>
                <a:sym typeface="Quattrocento Sans"/>
              </a:defRPr>
            </a:lvl7pPr>
            <a:lvl8pPr lvl="7" marR="0" rtl="0" algn="ctr">
              <a:lnSpc>
                <a:spcPct val="100000"/>
              </a:lnSpc>
              <a:spcBef>
                <a:spcPts val="0"/>
              </a:spcBef>
              <a:spcAft>
                <a:spcPts val="0"/>
              </a:spcAft>
              <a:buClr>
                <a:srgbClr val="000000"/>
              </a:buClr>
              <a:buSzPts val="2300"/>
              <a:buFont typeface="Quattrocento Sans"/>
              <a:buNone/>
              <a:defRPr b="0" i="0" sz="2300" u="none" cap="none" strike="noStrike">
                <a:solidFill>
                  <a:srgbClr val="000000"/>
                </a:solidFill>
                <a:latin typeface="Quattrocento Sans"/>
                <a:ea typeface="Quattrocento Sans"/>
                <a:cs typeface="Quattrocento Sans"/>
                <a:sym typeface="Quattrocento Sans"/>
              </a:defRPr>
            </a:lvl8pPr>
            <a:lvl9pPr lvl="8" marR="0" rtl="0" algn="ctr">
              <a:lnSpc>
                <a:spcPct val="100000"/>
              </a:lnSpc>
              <a:spcBef>
                <a:spcPts val="0"/>
              </a:spcBef>
              <a:spcAft>
                <a:spcPts val="0"/>
              </a:spcAft>
              <a:buClr>
                <a:srgbClr val="000000"/>
              </a:buClr>
              <a:buSzPts val="2300"/>
              <a:buFont typeface="Quattrocento Sans"/>
              <a:buNone/>
              <a:defRPr b="0" i="0" sz="2300" u="none" cap="none" strike="noStrike">
                <a:solidFill>
                  <a:srgbClr val="000000"/>
                </a:solidFill>
                <a:latin typeface="Quattrocento Sans"/>
                <a:ea typeface="Quattrocento Sans"/>
                <a:cs typeface="Quattrocento Sans"/>
                <a:sym typeface="Quattrocento Sans"/>
              </a:defRPr>
            </a:lvl9pPr>
          </a:lstStyle>
          <a:p/>
        </p:txBody>
      </p:sp>
      <p:sp>
        <p:nvSpPr>
          <p:cNvPr id="125" name="Google Shape;125;p62"/>
          <p:cNvSpPr txBox="1"/>
          <p:nvPr>
            <p:ph type="title"/>
          </p:nvPr>
        </p:nvSpPr>
        <p:spPr>
          <a:xfrm>
            <a:off x="456579" y="236422"/>
            <a:ext cx="8189282" cy="713992"/>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chemeClr val="lt1"/>
              </a:buClr>
              <a:buSzPts val="2400"/>
              <a:buFont typeface="Quattrocento Sans"/>
              <a:buNone/>
              <a:defRPr b="1" i="0" sz="2400" u="none" cap="none" strike="noStrike">
                <a:solidFill>
                  <a:schemeClr val="lt1"/>
                </a:solidFill>
                <a:latin typeface="Quattrocento Sans"/>
                <a:ea typeface="Quattrocento Sans"/>
                <a:cs typeface="Quattrocento Sans"/>
                <a:sym typeface="Quattrocento Sans"/>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26" name="Google Shape;126;p62"/>
          <p:cNvSpPr txBox="1"/>
          <p:nvPr>
            <p:ph idx="10" type="dt"/>
          </p:nvPr>
        </p:nvSpPr>
        <p:spPr>
          <a:xfrm rot="-5400000">
            <a:off x="8615838" y="2976516"/>
            <a:ext cx="762488" cy="165104"/>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BFBFBF"/>
              </a:buClr>
              <a:buSzPts val="700"/>
              <a:buFont typeface="Quattrocento Sans"/>
              <a:buNone/>
              <a:defRPr b="0" i="0" sz="700" u="none" cap="none" strike="noStrike">
                <a:solidFill>
                  <a:srgbClr val="BFBFBF"/>
                </a:solidFill>
                <a:latin typeface="Quattrocento Sans"/>
                <a:ea typeface="Quattrocento Sans"/>
                <a:cs typeface="Quattrocento Sans"/>
                <a:sym typeface="Quattrocento Sans"/>
              </a:defRPr>
            </a:lvl1pPr>
            <a:lvl2pPr lvl="1" marR="0" rtl="0" algn="ctr">
              <a:lnSpc>
                <a:spcPct val="100000"/>
              </a:lnSpc>
              <a:spcBef>
                <a:spcPts val="0"/>
              </a:spcBef>
              <a:spcAft>
                <a:spcPts val="0"/>
              </a:spcAft>
              <a:buClr>
                <a:srgbClr val="000000"/>
              </a:buClr>
              <a:buSzPts val="2300"/>
              <a:buFont typeface="Quattrocento Sans"/>
              <a:buNone/>
              <a:defRPr b="0" i="0" sz="2300" u="none" cap="none" strike="noStrike">
                <a:solidFill>
                  <a:srgbClr val="000000"/>
                </a:solidFill>
                <a:latin typeface="Quattrocento Sans"/>
                <a:ea typeface="Quattrocento Sans"/>
                <a:cs typeface="Quattrocento Sans"/>
                <a:sym typeface="Quattrocento Sans"/>
              </a:defRPr>
            </a:lvl2pPr>
            <a:lvl3pPr lvl="2" marR="0" rtl="0" algn="ctr">
              <a:lnSpc>
                <a:spcPct val="100000"/>
              </a:lnSpc>
              <a:spcBef>
                <a:spcPts val="0"/>
              </a:spcBef>
              <a:spcAft>
                <a:spcPts val="0"/>
              </a:spcAft>
              <a:buClr>
                <a:srgbClr val="000000"/>
              </a:buClr>
              <a:buSzPts val="2300"/>
              <a:buFont typeface="Quattrocento Sans"/>
              <a:buNone/>
              <a:defRPr b="0" i="0" sz="2300" u="none" cap="none" strike="noStrike">
                <a:solidFill>
                  <a:srgbClr val="000000"/>
                </a:solidFill>
                <a:latin typeface="Quattrocento Sans"/>
                <a:ea typeface="Quattrocento Sans"/>
                <a:cs typeface="Quattrocento Sans"/>
                <a:sym typeface="Quattrocento Sans"/>
              </a:defRPr>
            </a:lvl3pPr>
            <a:lvl4pPr lvl="3" marR="0" rtl="0" algn="ctr">
              <a:lnSpc>
                <a:spcPct val="100000"/>
              </a:lnSpc>
              <a:spcBef>
                <a:spcPts val="0"/>
              </a:spcBef>
              <a:spcAft>
                <a:spcPts val="0"/>
              </a:spcAft>
              <a:buClr>
                <a:srgbClr val="000000"/>
              </a:buClr>
              <a:buSzPts val="2300"/>
              <a:buFont typeface="Quattrocento Sans"/>
              <a:buNone/>
              <a:defRPr b="0" i="0" sz="2300" u="none" cap="none" strike="noStrike">
                <a:solidFill>
                  <a:srgbClr val="000000"/>
                </a:solidFill>
                <a:latin typeface="Quattrocento Sans"/>
                <a:ea typeface="Quattrocento Sans"/>
                <a:cs typeface="Quattrocento Sans"/>
                <a:sym typeface="Quattrocento Sans"/>
              </a:defRPr>
            </a:lvl4pPr>
            <a:lvl5pPr lvl="4" marR="0" rtl="0" algn="ctr">
              <a:lnSpc>
                <a:spcPct val="100000"/>
              </a:lnSpc>
              <a:spcBef>
                <a:spcPts val="0"/>
              </a:spcBef>
              <a:spcAft>
                <a:spcPts val="0"/>
              </a:spcAft>
              <a:buClr>
                <a:srgbClr val="000000"/>
              </a:buClr>
              <a:buSzPts val="2300"/>
              <a:buFont typeface="Quattrocento Sans"/>
              <a:buNone/>
              <a:defRPr b="0" i="0" sz="2300" u="none" cap="none" strike="noStrike">
                <a:solidFill>
                  <a:srgbClr val="000000"/>
                </a:solidFill>
                <a:latin typeface="Quattrocento Sans"/>
                <a:ea typeface="Quattrocento Sans"/>
                <a:cs typeface="Quattrocento Sans"/>
                <a:sym typeface="Quattrocento Sans"/>
              </a:defRPr>
            </a:lvl5pPr>
            <a:lvl6pPr lvl="5" marR="0" rtl="0" algn="ctr">
              <a:lnSpc>
                <a:spcPct val="100000"/>
              </a:lnSpc>
              <a:spcBef>
                <a:spcPts val="0"/>
              </a:spcBef>
              <a:spcAft>
                <a:spcPts val="0"/>
              </a:spcAft>
              <a:buClr>
                <a:srgbClr val="000000"/>
              </a:buClr>
              <a:buSzPts val="2300"/>
              <a:buFont typeface="Quattrocento Sans"/>
              <a:buNone/>
              <a:defRPr b="0" i="0" sz="2300" u="none" cap="none" strike="noStrike">
                <a:solidFill>
                  <a:srgbClr val="000000"/>
                </a:solidFill>
                <a:latin typeface="Quattrocento Sans"/>
                <a:ea typeface="Quattrocento Sans"/>
                <a:cs typeface="Quattrocento Sans"/>
                <a:sym typeface="Quattrocento Sans"/>
              </a:defRPr>
            </a:lvl6pPr>
            <a:lvl7pPr lvl="6" marR="0" rtl="0" algn="ctr">
              <a:lnSpc>
                <a:spcPct val="100000"/>
              </a:lnSpc>
              <a:spcBef>
                <a:spcPts val="0"/>
              </a:spcBef>
              <a:spcAft>
                <a:spcPts val="0"/>
              </a:spcAft>
              <a:buClr>
                <a:srgbClr val="000000"/>
              </a:buClr>
              <a:buSzPts val="2300"/>
              <a:buFont typeface="Quattrocento Sans"/>
              <a:buNone/>
              <a:defRPr b="0" i="0" sz="2300" u="none" cap="none" strike="noStrike">
                <a:solidFill>
                  <a:srgbClr val="000000"/>
                </a:solidFill>
                <a:latin typeface="Quattrocento Sans"/>
                <a:ea typeface="Quattrocento Sans"/>
                <a:cs typeface="Quattrocento Sans"/>
                <a:sym typeface="Quattrocento Sans"/>
              </a:defRPr>
            </a:lvl7pPr>
            <a:lvl8pPr lvl="7" marR="0" rtl="0" algn="ctr">
              <a:lnSpc>
                <a:spcPct val="100000"/>
              </a:lnSpc>
              <a:spcBef>
                <a:spcPts val="0"/>
              </a:spcBef>
              <a:spcAft>
                <a:spcPts val="0"/>
              </a:spcAft>
              <a:buClr>
                <a:srgbClr val="000000"/>
              </a:buClr>
              <a:buSzPts val="2300"/>
              <a:buFont typeface="Quattrocento Sans"/>
              <a:buNone/>
              <a:defRPr b="0" i="0" sz="2300" u="none" cap="none" strike="noStrike">
                <a:solidFill>
                  <a:srgbClr val="000000"/>
                </a:solidFill>
                <a:latin typeface="Quattrocento Sans"/>
                <a:ea typeface="Quattrocento Sans"/>
                <a:cs typeface="Quattrocento Sans"/>
                <a:sym typeface="Quattrocento Sans"/>
              </a:defRPr>
            </a:lvl8pPr>
            <a:lvl9pPr lvl="8" marR="0" rtl="0" algn="ctr">
              <a:lnSpc>
                <a:spcPct val="100000"/>
              </a:lnSpc>
              <a:spcBef>
                <a:spcPts val="0"/>
              </a:spcBef>
              <a:spcAft>
                <a:spcPts val="0"/>
              </a:spcAft>
              <a:buClr>
                <a:srgbClr val="000000"/>
              </a:buClr>
              <a:buSzPts val="2300"/>
              <a:buFont typeface="Quattrocento Sans"/>
              <a:buNone/>
              <a:defRPr b="0" i="0" sz="2300" u="none" cap="none" strike="noStrike">
                <a:solidFill>
                  <a:srgbClr val="000000"/>
                </a:solidFill>
                <a:latin typeface="Quattrocento Sans"/>
                <a:ea typeface="Quattrocento Sans"/>
                <a:cs typeface="Quattrocento Sans"/>
                <a:sym typeface="Quattrocento Sans"/>
              </a:defRPr>
            </a:lvl9pPr>
          </a:lstStyle>
          <a:p/>
        </p:txBody>
      </p:sp>
      <p:sp>
        <p:nvSpPr>
          <p:cNvPr id="127" name="Google Shape;127;p62"/>
          <p:cNvSpPr/>
          <p:nvPr>
            <p:ph idx="2" type="pic"/>
          </p:nvPr>
        </p:nvSpPr>
        <p:spPr>
          <a:xfrm>
            <a:off x="452966" y="1325000"/>
            <a:ext cx="4010400" cy="3672000"/>
          </a:xfrm>
          <a:prstGeom prst="rect">
            <a:avLst/>
          </a:prstGeom>
          <a:noFill/>
          <a:ln>
            <a:noFill/>
          </a:ln>
        </p:spPr>
      </p:sp>
      <p:sp>
        <p:nvSpPr>
          <p:cNvPr id="128" name="Google Shape;128;p62"/>
          <p:cNvSpPr/>
          <p:nvPr>
            <p:ph idx="3" type="pic"/>
          </p:nvPr>
        </p:nvSpPr>
        <p:spPr>
          <a:xfrm>
            <a:off x="4635461" y="1325000"/>
            <a:ext cx="4010400" cy="3672000"/>
          </a:xfrm>
          <a:prstGeom prst="rect">
            <a:avLst/>
          </a:prstGeom>
          <a:noFill/>
          <a:ln>
            <a:noFill/>
          </a:ln>
        </p:spPr>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1Col Text(L) + 1Col Image(R)">
  <p:cSld name="Title &amp; 1Col Text(L) + 1Col Image(R)">
    <p:spTree>
      <p:nvGrpSpPr>
        <p:cNvPr id="129" name="Shape 129"/>
        <p:cNvGrpSpPr/>
        <p:nvPr/>
      </p:nvGrpSpPr>
      <p:grpSpPr>
        <a:xfrm>
          <a:off x="0" y="0"/>
          <a:ext cx="0" cy="0"/>
          <a:chOff x="0" y="0"/>
          <a:chExt cx="0" cy="0"/>
        </a:xfrm>
      </p:grpSpPr>
      <p:sp>
        <p:nvSpPr>
          <p:cNvPr id="130" name="Google Shape;130;p63"/>
          <p:cNvSpPr txBox="1"/>
          <p:nvPr>
            <p:ph idx="12" type="sldNum"/>
          </p:nvPr>
        </p:nvSpPr>
        <p:spPr>
          <a:xfrm>
            <a:off x="8850007" y="4889009"/>
            <a:ext cx="294144" cy="158337"/>
          </a:xfrm>
          <a:prstGeom prst="rect">
            <a:avLst/>
          </a:prstGeom>
          <a:noFill/>
          <a:ln>
            <a:noFill/>
          </a:ln>
        </p:spPr>
        <p:txBody>
          <a:bodyPr anchorCtr="0" anchor="ctr" bIns="28675" lIns="57375" spcFirstLastPara="1" rIns="57375" wrap="square" tIns="28675">
            <a:noAutofit/>
          </a:bodyPr>
          <a:lstStyle>
            <a:lvl1pPr indent="0" lvl="0" marL="0" marR="0" rtl="0" algn="ctr">
              <a:lnSpc>
                <a:spcPct val="100000"/>
              </a:lnSpc>
              <a:spcBef>
                <a:spcPts val="0"/>
              </a:spcBef>
              <a:spcAft>
                <a:spcPts val="0"/>
              </a:spcAft>
              <a:buClr>
                <a:srgbClr val="A5A5A5"/>
              </a:buClr>
              <a:buSzPts val="700"/>
              <a:buFont typeface="Quattrocento Sans"/>
              <a:buNone/>
              <a:defRPr b="0" i="0" sz="700" u="none" cap="none" strike="noStrike">
                <a:solidFill>
                  <a:srgbClr val="A5A5A5"/>
                </a:solidFill>
                <a:latin typeface="Quattrocento Sans"/>
                <a:ea typeface="Quattrocento Sans"/>
                <a:cs typeface="Quattrocento Sans"/>
                <a:sym typeface="Quattrocento Sans"/>
              </a:defRPr>
            </a:lvl1pPr>
            <a:lvl2pPr indent="0" lvl="1" marL="0" marR="0" rtl="0" algn="ctr">
              <a:lnSpc>
                <a:spcPct val="100000"/>
              </a:lnSpc>
              <a:spcBef>
                <a:spcPts val="0"/>
              </a:spcBef>
              <a:spcAft>
                <a:spcPts val="0"/>
              </a:spcAft>
              <a:buClr>
                <a:srgbClr val="A5A5A5"/>
              </a:buClr>
              <a:buSzPts val="700"/>
              <a:buFont typeface="Quattrocento Sans"/>
              <a:buNone/>
              <a:defRPr b="0" i="0" sz="700" u="none" cap="none" strike="noStrike">
                <a:solidFill>
                  <a:srgbClr val="A5A5A5"/>
                </a:solidFill>
                <a:latin typeface="Quattrocento Sans"/>
                <a:ea typeface="Quattrocento Sans"/>
                <a:cs typeface="Quattrocento Sans"/>
                <a:sym typeface="Quattrocento Sans"/>
              </a:defRPr>
            </a:lvl2pPr>
            <a:lvl3pPr indent="0" lvl="2" marL="0" marR="0" rtl="0" algn="ctr">
              <a:lnSpc>
                <a:spcPct val="100000"/>
              </a:lnSpc>
              <a:spcBef>
                <a:spcPts val="0"/>
              </a:spcBef>
              <a:spcAft>
                <a:spcPts val="0"/>
              </a:spcAft>
              <a:buClr>
                <a:srgbClr val="A5A5A5"/>
              </a:buClr>
              <a:buSzPts val="700"/>
              <a:buFont typeface="Quattrocento Sans"/>
              <a:buNone/>
              <a:defRPr b="0" i="0" sz="700" u="none" cap="none" strike="noStrike">
                <a:solidFill>
                  <a:srgbClr val="A5A5A5"/>
                </a:solidFill>
                <a:latin typeface="Quattrocento Sans"/>
                <a:ea typeface="Quattrocento Sans"/>
                <a:cs typeface="Quattrocento Sans"/>
                <a:sym typeface="Quattrocento Sans"/>
              </a:defRPr>
            </a:lvl3pPr>
            <a:lvl4pPr indent="0" lvl="3" marL="0" marR="0" rtl="0" algn="ctr">
              <a:lnSpc>
                <a:spcPct val="100000"/>
              </a:lnSpc>
              <a:spcBef>
                <a:spcPts val="0"/>
              </a:spcBef>
              <a:spcAft>
                <a:spcPts val="0"/>
              </a:spcAft>
              <a:buClr>
                <a:srgbClr val="A5A5A5"/>
              </a:buClr>
              <a:buSzPts val="700"/>
              <a:buFont typeface="Quattrocento Sans"/>
              <a:buNone/>
              <a:defRPr b="0" i="0" sz="700" u="none" cap="none" strike="noStrike">
                <a:solidFill>
                  <a:srgbClr val="A5A5A5"/>
                </a:solidFill>
                <a:latin typeface="Quattrocento Sans"/>
                <a:ea typeface="Quattrocento Sans"/>
                <a:cs typeface="Quattrocento Sans"/>
                <a:sym typeface="Quattrocento Sans"/>
              </a:defRPr>
            </a:lvl4pPr>
            <a:lvl5pPr indent="0" lvl="4" marL="0" marR="0" rtl="0" algn="ctr">
              <a:lnSpc>
                <a:spcPct val="100000"/>
              </a:lnSpc>
              <a:spcBef>
                <a:spcPts val="0"/>
              </a:spcBef>
              <a:spcAft>
                <a:spcPts val="0"/>
              </a:spcAft>
              <a:buClr>
                <a:srgbClr val="A5A5A5"/>
              </a:buClr>
              <a:buSzPts val="700"/>
              <a:buFont typeface="Quattrocento Sans"/>
              <a:buNone/>
              <a:defRPr b="0" i="0" sz="700" u="none" cap="none" strike="noStrike">
                <a:solidFill>
                  <a:srgbClr val="A5A5A5"/>
                </a:solidFill>
                <a:latin typeface="Quattrocento Sans"/>
                <a:ea typeface="Quattrocento Sans"/>
                <a:cs typeface="Quattrocento Sans"/>
                <a:sym typeface="Quattrocento Sans"/>
              </a:defRPr>
            </a:lvl5pPr>
            <a:lvl6pPr indent="0" lvl="5" marL="0" marR="0" rtl="0" algn="ctr">
              <a:lnSpc>
                <a:spcPct val="100000"/>
              </a:lnSpc>
              <a:spcBef>
                <a:spcPts val="0"/>
              </a:spcBef>
              <a:spcAft>
                <a:spcPts val="0"/>
              </a:spcAft>
              <a:buClr>
                <a:srgbClr val="A5A5A5"/>
              </a:buClr>
              <a:buSzPts val="700"/>
              <a:buFont typeface="Quattrocento Sans"/>
              <a:buNone/>
              <a:defRPr b="0" i="0" sz="700" u="none" cap="none" strike="noStrike">
                <a:solidFill>
                  <a:srgbClr val="A5A5A5"/>
                </a:solidFill>
                <a:latin typeface="Quattrocento Sans"/>
                <a:ea typeface="Quattrocento Sans"/>
                <a:cs typeface="Quattrocento Sans"/>
                <a:sym typeface="Quattrocento Sans"/>
              </a:defRPr>
            </a:lvl6pPr>
            <a:lvl7pPr indent="0" lvl="6" marL="0" marR="0" rtl="0" algn="ctr">
              <a:lnSpc>
                <a:spcPct val="100000"/>
              </a:lnSpc>
              <a:spcBef>
                <a:spcPts val="0"/>
              </a:spcBef>
              <a:spcAft>
                <a:spcPts val="0"/>
              </a:spcAft>
              <a:buClr>
                <a:srgbClr val="A5A5A5"/>
              </a:buClr>
              <a:buSzPts val="700"/>
              <a:buFont typeface="Quattrocento Sans"/>
              <a:buNone/>
              <a:defRPr b="0" i="0" sz="700" u="none" cap="none" strike="noStrike">
                <a:solidFill>
                  <a:srgbClr val="A5A5A5"/>
                </a:solidFill>
                <a:latin typeface="Quattrocento Sans"/>
                <a:ea typeface="Quattrocento Sans"/>
                <a:cs typeface="Quattrocento Sans"/>
                <a:sym typeface="Quattrocento Sans"/>
              </a:defRPr>
            </a:lvl7pPr>
            <a:lvl8pPr indent="0" lvl="7" marL="0" marR="0" rtl="0" algn="ctr">
              <a:lnSpc>
                <a:spcPct val="100000"/>
              </a:lnSpc>
              <a:spcBef>
                <a:spcPts val="0"/>
              </a:spcBef>
              <a:spcAft>
                <a:spcPts val="0"/>
              </a:spcAft>
              <a:buClr>
                <a:srgbClr val="A5A5A5"/>
              </a:buClr>
              <a:buSzPts val="700"/>
              <a:buFont typeface="Quattrocento Sans"/>
              <a:buNone/>
              <a:defRPr b="0" i="0" sz="700" u="none" cap="none" strike="noStrike">
                <a:solidFill>
                  <a:srgbClr val="A5A5A5"/>
                </a:solidFill>
                <a:latin typeface="Quattrocento Sans"/>
                <a:ea typeface="Quattrocento Sans"/>
                <a:cs typeface="Quattrocento Sans"/>
                <a:sym typeface="Quattrocento Sans"/>
              </a:defRPr>
            </a:lvl8pPr>
            <a:lvl9pPr indent="0" lvl="8" marL="0" marR="0" rtl="0" algn="ctr">
              <a:lnSpc>
                <a:spcPct val="100000"/>
              </a:lnSpc>
              <a:spcBef>
                <a:spcPts val="0"/>
              </a:spcBef>
              <a:spcAft>
                <a:spcPts val="0"/>
              </a:spcAft>
              <a:buClr>
                <a:srgbClr val="A5A5A5"/>
              </a:buClr>
              <a:buSzPts val="700"/>
              <a:buFont typeface="Quattrocento Sans"/>
              <a:buNone/>
              <a:defRPr b="0" i="0" sz="700" u="none" cap="none" strike="noStrike">
                <a:solidFill>
                  <a:srgbClr val="A5A5A5"/>
                </a:solidFill>
                <a:latin typeface="Quattrocento Sans"/>
                <a:ea typeface="Quattrocento Sans"/>
                <a:cs typeface="Quattrocento Sans"/>
                <a:sym typeface="Quattrocento Sans"/>
              </a:defRPr>
            </a:lvl9pPr>
          </a:lstStyle>
          <a:p>
            <a:pPr indent="0" lvl="0" marL="0" rtl="0" algn="ctr">
              <a:spcBef>
                <a:spcPts val="0"/>
              </a:spcBef>
              <a:spcAft>
                <a:spcPts val="0"/>
              </a:spcAft>
              <a:buNone/>
            </a:pPr>
            <a:fld id="{00000000-1234-1234-1234-123412341234}" type="slidenum">
              <a:rPr lang="en"/>
              <a:t>‹#›</a:t>
            </a:fld>
            <a:endParaRPr/>
          </a:p>
        </p:txBody>
      </p:sp>
      <p:sp>
        <p:nvSpPr>
          <p:cNvPr id="131" name="Google Shape;131;p63"/>
          <p:cNvSpPr txBox="1"/>
          <p:nvPr>
            <p:ph idx="11" type="ftr"/>
          </p:nvPr>
        </p:nvSpPr>
        <p:spPr>
          <a:xfrm rot="-5400000">
            <a:off x="8331610" y="4119385"/>
            <a:ext cx="1330939" cy="165102"/>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BFBFBF"/>
              </a:buClr>
              <a:buSzPts val="700"/>
              <a:buFont typeface="Quattrocento Sans"/>
              <a:buNone/>
              <a:defRPr b="0" i="0" sz="700" u="none" cap="none" strike="noStrike">
                <a:solidFill>
                  <a:srgbClr val="BFBFBF"/>
                </a:solidFill>
                <a:latin typeface="Quattrocento Sans"/>
                <a:ea typeface="Quattrocento Sans"/>
                <a:cs typeface="Quattrocento Sans"/>
                <a:sym typeface="Quattrocento Sans"/>
              </a:defRPr>
            </a:lvl1pPr>
            <a:lvl2pPr lvl="1" marR="0" rtl="0" algn="ctr">
              <a:lnSpc>
                <a:spcPct val="100000"/>
              </a:lnSpc>
              <a:spcBef>
                <a:spcPts val="0"/>
              </a:spcBef>
              <a:spcAft>
                <a:spcPts val="0"/>
              </a:spcAft>
              <a:buClr>
                <a:srgbClr val="000000"/>
              </a:buClr>
              <a:buSzPts val="2300"/>
              <a:buFont typeface="Quattrocento Sans"/>
              <a:buNone/>
              <a:defRPr b="0" i="0" sz="2300" u="none" cap="none" strike="noStrike">
                <a:solidFill>
                  <a:srgbClr val="000000"/>
                </a:solidFill>
                <a:latin typeface="Quattrocento Sans"/>
                <a:ea typeface="Quattrocento Sans"/>
                <a:cs typeface="Quattrocento Sans"/>
                <a:sym typeface="Quattrocento Sans"/>
              </a:defRPr>
            </a:lvl2pPr>
            <a:lvl3pPr lvl="2" marR="0" rtl="0" algn="ctr">
              <a:lnSpc>
                <a:spcPct val="100000"/>
              </a:lnSpc>
              <a:spcBef>
                <a:spcPts val="0"/>
              </a:spcBef>
              <a:spcAft>
                <a:spcPts val="0"/>
              </a:spcAft>
              <a:buClr>
                <a:srgbClr val="000000"/>
              </a:buClr>
              <a:buSzPts val="2300"/>
              <a:buFont typeface="Quattrocento Sans"/>
              <a:buNone/>
              <a:defRPr b="0" i="0" sz="2300" u="none" cap="none" strike="noStrike">
                <a:solidFill>
                  <a:srgbClr val="000000"/>
                </a:solidFill>
                <a:latin typeface="Quattrocento Sans"/>
                <a:ea typeface="Quattrocento Sans"/>
                <a:cs typeface="Quattrocento Sans"/>
                <a:sym typeface="Quattrocento Sans"/>
              </a:defRPr>
            </a:lvl3pPr>
            <a:lvl4pPr lvl="3" marR="0" rtl="0" algn="ctr">
              <a:lnSpc>
                <a:spcPct val="100000"/>
              </a:lnSpc>
              <a:spcBef>
                <a:spcPts val="0"/>
              </a:spcBef>
              <a:spcAft>
                <a:spcPts val="0"/>
              </a:spcAft>
              <a:buClr>
                <a:srgbClr val="000000"/>
              </a:buClr>
              <a:buSzPts val="2300"/>
              <a:buFont typeface="Quattrocento Sans"/>
              <a:buNone/>
              <a:defRPr b="0" i="0" sz="2300" u="none" cap="none" strike="noStrike">
                <a:solidFill>
                  <a:srgbClr val="000000"/>
                </a:solidFill>
                <a:latin typeface="Quattrocento Sans"/>
                <a:ea typeface="Quattrocento Sans"/>
                <a:cs typeface="Quattrocento Sans"/>
                <a:sym typeface="Quattrocento Sans"/>
              </a:defRPr>
            </a:lvl4pPr>
            <a:lvl5pPr lvl="4" marR="0" rtl="0" algn="ctr">
              <a:lnSpc>
                <a:spcPct val="100000"/>
              </a:lnSpc>
              <a:spcBef>
                <a:spcPts val="0"/>
              </a:spcBef>
              <a:spcAft>
                <a:spcPts val="0"/>
              </a:spcAft>
              <a:buClr>
                <a:srgbClr val="000000"/>
              </a:buClr>
              <a:buSzPts val="2300"/>
              <a:buFont typeface="Quattrocento Sans"/>
              <a:buNone/>
              <a:defRPr b="0" i="0" sz="2300" u="none" cap="none" strike="noStrike">
                <a:solidFill>
                  <a:srgbClr val="000000"/>
                </a:solidFill>
                <a:latin typeface="Quattrocento Sans"/>
                <a:ea typeface="Quattrocento Sans"/>
                <a:cs typeface="Quattrocento Sans"/>
                <a:sym typeface="Quattrocento Sans"/>
              </a:defRPr>
            </a:lvl5pPr>
            <a:lvl6pPr lvl="5" marR="0" rtl="0" algn="ctr">
              <a:lnSpc>
                <a:spcPct val="100000"/>
              </a:lnSpc>
              <a:spcBef>
                <a:spcPts val="0"/>
              </a:spcBef>
              <a:spcAft>
                <a:spcPts val="0"/>
              </a:spcAft>
              <a:buClr>
                <a:srgbClr val="000000"/>
              </a:buClr>
              <a:buSzPts val="2300"/>
              <a:buFont typeface="Quattrocento Sans"/>
              <a:buNone/>
              <a:defRPr b="0" i="0" sz="2300" u="none" cap="none" strike="noStrike">
                <a:solidFill>
                  <a:srgbClr val="000000"/>
                </a:solidFill>
                <a:latin typeface="Quattrocento Sans"/>
                <a:ea typeface="Quattrocento Sans"/>
                <a:cs typeface="Quattrocento Sans"/>
                <a:sym typeface="Quattrocento Sans"/>
              </a:defRPr>
            </a:lvl6pPr>
            <a:lvl7pPr lvl="6" marR="0" rtl="0" algn="ctr">
              <a:lnSpc>
                <a:spcPct val="100000"/>
              </a:lnSpc>
              <a:spcBef>
                <a:spcPts val="0"/>
              </a:spcBef>
              <a:spcAft>
                <a:spcPts val="0"/>
              </a:spcAft>
              <a:buClr>
                <a:srgbClr val="000000"/>
              </a:buClr>
              <a:buSzPts val="2300"/>
              <a:buFont typeface="Quattrocento Sans"/>
              <a:buNone/>
              <a:defRPr b="0" i="0" sz="2300" u="none" cap="none" strike="noStrike">
                <a:solidFill>
                  <a:srgbClr val="000000"/>
                </a:solidFill>
                <a:latin typeface="Quattrocento Sans"/>
                <a:ea typeface="Quattrocento Sans"/>
                <a:cs typeface="Quattrocento Sans"/>
                <a:sym typeface="Quattrocento Sans"/>
              </a:defRPr>
            </a:lvl7pPr>
            <a:lvl8pPr lvl="7" marR="0" rtl="0" algn="ctr">
              <a:lnSpc>
                <a:spcPct val="100000"/>
              </a:lnSpc>
              <a:spcBef>
                <a:spcPts val="0"/>
              </a:spcBef>
              <a:spcAft>
                <a:spcPts val="0"/>
              </a:spcAft>
              <a:buClr>
                <a:srgbClr val="000000"/>
              </a:buClr>
              <a:buSzPts val="2300"/>
              <a:buFont typeface="Quattrocento Sans"/>
              <a:buNone/>
              <a:defRPr b="0" i="0" sz="2300" u="none" cap="none" strike="noStrike">
                <a:solidFill>
                  <a:srgbClr val="000000"/>
                </a:solidFill>
                <a:latin typeface="Quattrocento Sans"/>
                <a:ea typeface="Quattrocento Sans"/>
                <a:cs typeface="Quattrocento Sans"/>
                <a:sym typeface="Quattrocento Sans"/>
              </a:defRPr>
            </a:lvl8pPr>
            <a:lvl9pPr lvl="8" marR="0" rtl="0" algn="ctr">
              <a:lnSpc>
                <a:spcPct val="100000"/>
              </a:lnSpc>
              <a:spcBef>
                <a:spcPts val="0"/>
              </a:spcBef>
              <a:spcAft>
                <a:spcPts val="0"/>
              </a:spcAft>
              <a:buClr>
                <a:srgbClr val="000000"/>
              </a:buClr>
              <a:buSzPts val="2300"/>
              <a:buFont typeface="Quattrocento Sans"/>
              <a:buNone/>
              <a:defRPr b="0" i="0" sz="2300" u="none" cap="none" strike="noStrike">
                <a:solidFill>
                  <a:srgbClr val="000000"/>
                </a:solidFill>
                <a:latin typeface="Quattrocento Sans"/>
                <a:ea typeface="Quattrocento Sans"/>
                <a:cs typeface="Quattrocento Sans"/>
                <a:sym typeface="Quattrocento Sans"/>
              </a:defRPr>
            </a:lvl9pPr>
          </a:lstStyle>
          <a:p/>
        </p:txBody>
      </p:sp>
      <p:sp>
        <p:nvSpPr>
          <p:cNvPr id="132" name="Google Shape;132;p63"/>
          <p:cNvSpPr txBox="1"/>
          <p:nvPr>
            <p:ph idx="1" type="body"/>
          </p:nvPr>
        </p:nvSpPr>
        <p:spPr>
          <a:xfrm>
            <a:off x="452967" y="1325000"/>
            <a:ext cx="4010400" cy="3672000"/>
          </a:xfrm>
          <a:prstGeom prst="rect">
            <a:avLst/>
          </a:prstGeom>
          <a:noFill/>
          <a:ln>
            <a:noFill/>
          </a:ln>
        </p:spPr>
        <p:txBody>
          <a:bodyPr anchorCtr="0" anchor="t" bIns="45700" lIns="91425" spcFirstLastPara="1" rIns="91425" wrap="square" tIns="45700">
            <a:noAutofit/>
          </a:bodyPr>
          <a:lstStyle>
            <a:lvl1pPr indent="-330200" lvl="0" marL="457200" marR="0" rtl="0" algn="l">
              <a:lnSpc>
                <a:spcPct val="120000"/>
              </a:lnSpc>
              <a:spcBef>
                <a:spcPts val="0"/>
              </a:spcBef>
              <a:spcAft>
                <a:spcPts val="0"/>
              </a:spcAft>
              <a:buClr>
                <a:srgbClr val="2F2883"/>
              </a:buClr>
              <a:buSzPts val="1600"/>
              <a:buFont typeface="Noto Sans Symbols"/>
              <a:buChar char="▪"/>
              <a:defRPr b="0" i="0" sz="1600" u="none" cap="none" strike="noStrike">
                <a:solidFill>
                  <a:srgbClr val="3F3F3F"/>
                </a:solidFill>
                <a:latin typeface="Quattrocento Sans"/>
                <a:ea typeface="Quattrocento Sans"/>
                <a:cs typeface="Quattrocento Sans"/>
                <a:sym typeface="Quattrocento Sans"/>
              </a:defRPr>
            </a:lvl1pPr>
            <a:lvl2pPr indent="-308610" lvl="1" marL="914400" marR="0" rtl="0" algn="l">
              <a:lnSpc>
                <a:spcPct val="120000"/>
              </a:lnSpc>
              <a:spcBef>
                <a:spcPts val="0"/>
              </a:spcBef>
              <a:spcAft>
                <a:spcPts val="0"/>
              </a:spcAft>
              <a:buClr>
                <a:srgbClr val="2F2883"/>
              </a:buClr>
              <a:buSzPts val="1260"/>
              <a:buFont typeface="Noto Sans Symbols"/>
              <a:buChar char="▪"/>
              <a:defRPr b="0" i="0" sz="1400" u="none" cap="none" strike="noStrike">
                <a:solidFill>
                  <a:srgbClr val="3F3F3F"/>
                </a:solidFill>
                <a:latin typeface="Quattrocento Sans"/>
                <a:ea typeface="Quattrocento Sans"/>
                <a:cs typeface="Quattrocento Sans"/>
                <a:sym typeface="Quattrocento Sans"/>
              </a:defRPr>
            </a:lvl2pPr>
            <a:lvl3pPr indent="-304800" lvl="2" marL="1371600" marR="0" rtl="0" algn="l">
              <a:lnSpc>
                <a:spcPct val="120000"/>
              </a:lnSpc>
              <a:spcBef>
                <a:spcPts val="0"/>
              </a:spcBef>
              <a:spcAft>
                <a:spcPts val="0"/>
              </a:spcAft>
              <a:buClr>
                <a:srgbClr val="2F2883"/>
              </a:buClr>
              <a:buSzPts val="1200"/>
              <a:buFont typeface="Noto Sans Symbols"/>
              <a:buChar char="▪"/>
              <a:defRPr b="0" i="0" sz="1200" u="none" cap="none" strike="noStrike">
                <a:solidFill>
                  <a:srgbClr val="3F3F3F"/>
                </a:solidFill>
                <a:latin typeface="Quattrocento Sans"/>
                <a:ea typeface="Quattrocento Sans"/>
                <a:cs typeface="Quattrocento Sans"/>
                <a:sym typeface="Quattrocento Sans"/>
              </a:defRPr>
            </a:lvl3pPr>
            <a:lvl4pPr indent="-298450" lvl="3" marL="1828800" marR="0" rtl="0" algn="l">
              <a:lnSpc>
                <a:spcPct val="120000"/>
              </a:lnSpc>
              <a:spcBef>
                <a:spcPts val="0"/>
              </a:spcBef>
              <a:spcAft>
                <a:spcPts val="0"/>
              </a:spcAft>
              <a:buClr>
                <a:srgbClr val="2F2883"/>
              </a:buClr>
              <a:buSzPts val="1100"/>
              <a:buFont typeface="Noto Sans Symbols"/>
              <a:buChar char="▪"/>
              <a:defRPr b="0" i="0" sz="1100" u="none" cap="none" strike="noStrike">
                <a:solidFill>
                  <a:srgbClr val="3F3F3F"/>
                </a:solidFill>
                <a:latin typeface="Quattrocento Sans"/>
                <a:ea typeface="Quattrocento Sans"/>
                <a:cs typeface="Quattrocento Sans"/>
                <a:sym typeface="Quattrocento Sans"/>
              </a:defRPr>
            </a:lvl4pPr>
            <a:lvl5pPr indent="-298450" lvl="4" marL="2286000" marR="0" rtl="0" algn="l">
              <a:lnSpc>
                <a:spcPct val="120000"/>
              </a:lnSpc>
              <a:spcBef>
                <a:spcPts val="0"/>
              </a:spcBef>
              <a:spcAft>
                <a:spcPts val="0"/>
              </a:spcAft>
              <a:buClr>
                <a:srgbClr val="2F2883"/>
              </a:buClr>
              <a:buSzPts val="1100"/>
              <a:buFont typeface="Noto Sans Symbols"/>
              <a:buChar char="▪"/>
              <a:defRPr b="0" i="0" sz="1100" u="none" cap="none" strike="noStrike">
                <a:solidFill>
                  <a:srgbClr val="3F3F3F"/>
                </a:solidFill>
                <a:latin typeface="Quattrocento Sans"/>
                <a:ea typeface="Quattrocento Sans"/>
                <a:cs typeface="Quattrocento Sans"/>
                <a:sym typeface="Quattrocento Sa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9pPr>
          </a:lstStyle>
          <a:p/>
        </p:txBody>
      </p:sp>
      <p:sp>
        <p:nvSpPr>
          <p:cNvPr id="133" name="Google Shape;133;p63"/>
          <p:cNvSpPr txBox="1"/>
          <p:nvPr>
            <p:ph type="title"/>
          </p:nvPr>
        </p:nvSpPr>
        <p:spPr>
          <a:xfrm>
            <a:off x="456579" y="236422"/>
            <a:ext cx="8189282" cy="713992"/>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chemeClr val="lt1"/>
              </a:buClr>
              <a:buSzPts val="2400"/>
              <a:buFont typeface="Quattrocento Sans"/>
              <a:buNone/>
              <a:defRPr b="1" i="0" sz="2400" u="none" cap="none" strike="noStrike">
                <a:solidFill>
                  <a:schemeClr val="lt1"/>
                </a:solidFill>
                <a:latin typeface="Quattrocento Sans"/>
                <a:ea typeface="Quattrocento Sans"/>
                <a:cs typeface="Quattrocento Sans"/>
                <a:sym typeface="Quattrocento Sans"/>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34" name="Google Shape;134;p63"/>
          <p:cNvSpPr txBox="1"/>
          <p:nvPr>
            <p:ph idx="10" type="dt"/>
          </p:nvPr>
        </p:nvSpPr>
        <p:spPr>
          <a:xfrm rot="-5400000">
            <a:off x="8615838" y="2976516"/>
            <a:ext cx="762488" cy="165104"/>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BFBFBF"/>
              </a:buClr>
              <a:buSzPts val="700"/>
              <a:buFont typeface="Quattrocento Sans"/>
              <a:buNone/>
              <a:defRPr b="0" i="0" sz="700" u="none" cap="none" strike="noStrike">
                <a:solidFill>
                  <a:srgbClr val="BFBFBF"/>
                </a:solidFill>
                <a:latin typeface="Quattrocento Sans"/>
                <a:ea typeface="Quattrocento Sans"/>
                <a:cs typeface="Quattrocento Sans"/>
                <a:sym typeface="Quattrocento Sans"/>
              </a:defRPr>
            </a:lvl1pPr>
            <a:lvl2pPr lvl="1" marR="0" rtl="0" algn="ctr">
              <a:lnSpc>
                <a:spcPct val="100000"/>
              </a:lnSpc>
              <a:spcBef>
                <a:spcPts val="0"/>
              </a:spcBef>
              <a:spcAft>
                <a:spcPts val="0"/>
              </a:spcAft>
              <a:buClr>
                <a:srgbClr val="000000"/>
              </a:buClr>
              <a:buSzPts val="2300"/>
              <a:buFont typeface="Quattrocento Sans"/>
              <a:buNone/>
              <a:defRPr b="0" i="0" sz="2300" u="none" cap="none" strike="noStrike">
                <a:solidFill>
                  <a:srgbClr val="000000"/>
                </a:solidFill>
                <a:latin typeface="Quattrocento Sans"/>
                <a:ea typeface="Quattrocento Sans"/>
                <a:cs typeface="Quattrocento Sans"/>
                <a:sym typeface="Quattrocento Sans"/>
              </a:defRPr>
            </a:lvl2pPr>
            <a:lvl3pPr lvl="2" marR="0" rtl="0" algn="ctr">
              <a:lnSpc>
                <a:spcPct val="100000"/>
              </a:lnSpc>
              <a:spcBef>
                <a:spcPts val="0"/>
              </a:spcBef>
              <a:spcAft>
                <a:spcPts val="0"/>
              </a:spcAft>
              <a:buClr>
                <a:srgbClr val="000000"/>
              </a:buClr>
              <a:buSzPts val="2300"/>
              <a:buFont typeface="Quattrocento Sans"/>
              <a:buNone/>
              <a:defRPr b="0" i="0" sz="2300" u="none" cap="none" strike="noStrike">
                <a:solidFill>
                  <a:srgbClr val="000000"/>
                </a:solidFill>
                <a:latin typeface="Quattrocento Sans"/>
                <a:ea typeface="Quattrocento Sans"/>
                <a:cs typeface="Quattrocento Sans"/>
                <a:sym typeface="Quattrocento Sans"/>
              </a:defRPr>
            </a:lvl3pPr>
            <a:lvl4pPr lvl="3" marR="0" rtl="0" algn="ctr">
              <a:lnSpc>
                <a:spcPct val="100000"/>
              </a:lnSpc>
              <a:spcBef>
                <a:spcPts val="0"/>
              </a:spcBef>
              <a:spcAft>
                <a:spcPts val="0"/>
              </a:spcAft>
              <a:buClr>
                <a:srgbClr val="000000"/>
              </a:buClr>
              <a:buSzPts val="2300"/>
              <a:buFont typeface="Quattrocento Sans"/>
              <a:buNone/>
              <a:defRPr b="0" i="0" sz="2300" u="none" cap="none" strike="noStrike">
                <a:solidFill>
                  <a:srgbClr val="000000"/>
                </a:solidFill>
                <a:latin typeface="Quattrocento Sans"/>
                <a:ea typeface="Quattrocento Sans"/>
                <a:cs typeface="Quattrocento Sans"/>
                <a:sym typeface="Quattrocento Sans"/>
              </a:defRPr>
            </a:lvl4pPr>
            <a:lvl5pPr lvl="4" marR="0" rtl="0" algn="ctr">
              <a:lnSpc>
                <a:spcPct val="100000"/>
              </a:lnSpc>
              <a:spcBef>
                <a:spcPts val="0"/>
              </a:spcBef>
              <a:spcAft>
                <a:spcPts val="0"/>
              </a:spcAft>
              <a:buClr>
                <a:srgbClr val="000000"/>
              </a:buClr>
              <a:buSzPts val="2300"/>
              <a:buFont typeface="Quattrocento Sans"/>
              <a:buNone/>
              <a:defRPr b="0" i="0" sz="2300" u="none" cap="none" strike="noStrike">
                <a:solidFill>
                  <a:srgbClr val="000000"/>
                </a:solidFill>
                <a:latin typeface="Quattrocento Sans"/>
                <a:ea typeface="Quattrocento Sans"/>
                <a:cs typeface="Quattrocento Sans"/>
                <a:sym typeface="Quattrocento Sans"/>
              </a:defRPr>
            </a:lvl5pPr>
            <a:lvl6pPr lvl="5" marR="0" rtl="0" algn="ctr">
              <a:lnSpc>
                <a:spcPct val="100000"/>
              </a:lnSpc>
              <a:spcBef>
                <a:spcPts val="0"/>
              </a:spcBef>
              <a:spcAft>
                <a:spcPts val="0"/>
              </a:spcAft>
              <a:buClr>
                <a:srgbClr val="000000"/>
              </a:buClr>
              <a:buSzPts val="2300"/>
              <a:buFont typeface="Quattrocento Sans"/>
              <a:buNone/>
              <a:defRPr b="0" i="0" sz="2300" u="none" cap="none" strike="noStrike">
                <a:solidFill>
                  <a:srgbClr val="000000"/>
                </a:solidFill>
                <a:latin typeface="Quattrocento Sans"/>
                <a:ea typeface="Quattrocento Sans"/>
                <a:cs typeface="Quattrocento Sans"/>
                <a:sym typeface="Quattrocento Sans"/>
              </a:defRPr>
            </a:lvl6pPr>
            <a:lvl7pPr lvl="6" marR="0" rtl="0" algn="ctr">
              <a:lnSpc>
                <a:spcPct val="100000"/>
              </a:lnSpc>
              <a:spcBef>
                <a:spcPts val="0"/>
              </a:spcBef>
              <a:spcAft>
                <a:spcPts val="0"/>
              </a:spcAft>
              <a:buClr>
                <a:srgbClr val="000000"/>
              </a:buClr>
              <a:buSzPts val="2300"/>
              <a:buFont typeface="Quattrocento Sans"/>
              <a:buNone/>
              <a:defRPr b="0" i="0" sz="2300" u="none" cap="none" strike="noStrike">
                <a:solidFill>
                  <a:srgbClr val="000000"/>
                </a:solidFill>
                <a:latin typeface="Quattrocento Sans"/>
                <a:ea typeface="Quattrocento Sans"/>
                <a:cs typeface="Quattrocento Sans"/>
                <a:sym typeface="Quattrocento Sans"/>
              </a:defRPr>
            </a:lvl7pPr>
            <a:lvl8pPr lvl="7" marR="0" rtl="0" algn="ctr">
              <a:lnSpc>
                <a:spcPct val="100000"/>
              </a:lnSpc>
              <a:spcBef>
                <a:spcPts val="0"/>
              </a:spcBef>
              <a:spcAft>
                <a:spcPts val="0"/>
              </a:spcAft>
              <a:buClr>
                <a:srgbClr val="000000"/>
              </a:buClr>
              <a:buSzPts val="2300"/>
              <a:buFont typeface="Quattrocento Sans"/>
              <a:buNone/>
              <a:defRPr b="0" i="0" sz="2300" u="none" cap="none" strike="noStrike">
                <a:solidFill>
                  <a:srgbClr val="000000"/>
                </a:solidFill>
                <a:latin typeface="Quattrocento Sans"/>
                <a:ea typeface="Quattrocento Sans"/>
                <a:cs typeface="Quattrocento Sans"/>
                <a:sym typeface="Quattrocento Sans"/>
              </a:defRPr>
            </a:lvl8pPr>
            <a:lvl9pPr lvl="8" marR="0" rtl="0" algn="ctr">
              <a:lnSpc>
                <a:spcPct val="100000"/>
              </a:lnSpc>
              <a:spcBef>
                <a:spcPts val="0"/>
              </a:spcBef>
              <a:spcAft>
                <a:spcPts val="0"/>
              </a:spcAft>
              <a:buClr>
                <a:srgbClr val="000000"/>
              </a:buClr>
              <a:buSzPts val="2300"/>
              <a:buFont typeface="Quattrocento Sans"/>
              <a:buNone/>
              <a:defRPr b="0" i="0" sz="2300" u="none" cap="none" strike="noStrike">
                <a:solidFill>
                  <a:srgbClr val="000000"/>
                </a:solidFill>
                <a:latin typeface="Quattrocento Sans"/>
                <a:ea typeface="Quattrocento Sans"/>
                <a:cs typeface="Quattrocento Sans"/>
                <a:sym typeface="Quattrocento Sans"/>
              </a:defRPr>
            </a:lvl9pPr>
          </a:lstStyle>
          <a:p/>
        </p:txBody>
      </p:sp>
      <p:sp>
        <p:nvSpPr>
          <p:cNvPr id="135" name="Google Shape;135;p63"/>
          <p:cNvSpPr/>
          <p:nvPr>
            <p:ph idx="2" type="pic"/>
          </p:nvPr>
        </p:nvSpPr>
        <p:spPr>
          <a:xfrm>
            <a:off x="4635255" y="1325000"/>
            <a:ext cx="4010606" cy="3672000"/>
          </a:xfrm>
          <a:prstGeom prst="rect">
            <a:avLst/>
          </a:prstGeom>
          <a:noFill/>
          <a:ln>
            <a:noFill/>
          </a:ln>
        </p:spPr>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1Col Image(L) + 1Col Text(R)">
  <p:cSld name="Title &amp; 1Col Image(L) + 1Col Text(R)">
    <p:spTree>
      <p:nvGrpSpPr>
        <p:cNvPr id="136" name="Shape 136"/>
        <p:cNvGrpSpPr/>
        <p:nvPr/>
      </p:nvGrpSpPr>
      <p:grpSpPr>
        <a:xfrm>
          <a:off x="0" y="0"/>
          <a:ext cx="0" cy="0"/>
          <a:chOff x="0" y="0"/>
          <a:chExt cx="0" cy="0"/>
        </a:xfrm>
      </p:grpSpPr>
      <p:sp>
        <p:nvSpPr>
          <p:cNvPr id="137" name="Google Shape;137;p64"/>
          <p:cNvSpPr txBox="1"/>
          <p:nvPr>
            <p:ph idx="12" type="sldNum"/>
          </p:nvPr>
        </p:nvSpPr>
        <p:spPr>
          <a:xfrm>
            <a:off x="8850007" y="4889009"/>
            <a:ext cx="294144" cy="158337"/>
          </a:xfrm>
          <a:prstGeom prst="rect">
            <a:avLst/>
          </a:prstGeom>
          <a:noFill/>
          <a:ln>
            <a:noFill/>
          </a:ln>
        </p:spPr>
        <p:txBody>
          <a:bodyPr anchorCtr="0" anchor="ctr" bIns="28675" lIns="57375" spcFirstLastPara="1" rIns="57375" wrap="square" tIns="28675">
            <a:noAutofit/>
          </a:bodyPr>
          <a:lstStyle>
            <a:lvl1pPr indent="0" lvl="0" marL="0" marR="0" rtl="0" algn="ctr">
              <a:lnSpc>
                <a:spcPct val="100000"/>
              </a:lnSpc>
              <a:spcBef>
                <a:spcPts val="0"/>
              </a:spcBef>
              <a:spcAft>
                <a:spcPts val="0"/>
              </a:spcAft>
              <a:buClr>
                <a:srgbClr val="A5A5A5"/>
              </a:buClr>
              <a:buSzPts val="700"/>
              <a:buFont typeface="Quattrocento Sans"/>
              <a:buNone/>
              <a:defRPr b="0" i="0" sz="700" u="none" cap="none" strike="noStrike">
                <a:solidFill>
                  <a:srgbClr val="A5A5A5"/>
                </a:solidFill>
                <a:latin typeface="Quattrocento Sans"/>
                <a:ea typeface="Quattrocento Sans"/>
                <a:cs typeface="Quattrocento Sans"/>
                <a:sym typeface="Quattrocento Sans"/>
              </a:defRPr>
            </a:lvl1pPr>
            <a:lvl2pPr indent="0" lvl="1" marL="0" marR="0" rtl="0" algn="ctr">
              <a:lnSpc>
                <a:spcPct val="100000"/>
              </a:lnSpc>
              <a:spcBef>
                <a:spcPts val="0"/>
              </a:spcBef>
              <a:spcAft>
                <a:spcPts val="0"/>
              </a:spcAft>
              <a:buClr>
                <a:srgbClr val="A5A5A5"/>
              </a:buClr>
              <a:buSzPts val="700"/>
              <a:buFont typeface="Quattrocento Sans"/>
              <a:buNone/>
              <a:defRPr b="0" i="0" sz="700" u="none" cap="none" strike="noStrike">
                <a:solidFill>
                  <a:srgbClr val="A5A5A5"/>
                </a:solidFill>
                <a:latin typeface="Quattrocento Sans"/>
                <a:ea typeface="Quattrocento Sans"/>
                <a:cs typeface="Quattrocento Sans"/>
                <a:sym typeface="Quattrocento Sans"/>
              </a:defRPr>
            </a:lvl2pPr>
            <a:lvl3pPr indent="0" lvl="2" marL="0" marR="0" rtl="0" algn="ctr">
              <a:lnSpc>
                <a:spcPct val="100000"/>
              </a:lnSpc>
              <a:spcBef>
                <a:spcPts val="0"/>
              </a:spcBef>
              <a:spcAft>
                <a:spcPts val="0"/>
              </a:spcAft>
              <a:buClr>
                <a:srgbClr val="A5A5A5"/>
              </a:buClr>
              <a:buSzPts val="700"/>
              <a:buFont typeface="Quattrocento Sans"/>
              <a:buNone/>
              <a:defRPr b="0" i="0" sz="700" u="none" cap="none" strike="noStrike">
                <a:solidFill>
                  <a:srgbClr val="A5A5A5"/>
                </a:solidFill>
                <a:latin typeface="Quattrocento Sans"/>
                <a:ea typeface="Quattrocento Sans"/>
                <a:cs typeface="Quattrocento Sans"/>
                <a:sym typeface="Quattrocento Sans"/>
              </a:defRPr>
            </a:lvl3pPr>
            <a:lvl4pPr indent="0" lvl="3" marL="0" marR="0" rtl="0" algn="ctr">
              <a:lnSpc>
                <a:spcPct val="100000"/>
              </a:lnSpc>
              <a:spcBef>
                <a:spcPts val="0"/>
              </a:spcBef>
              <a:spcAft>
                <a:spcPts val="0"/>
              </a:spcAft>
              <a:buClr>
                <a:srgbClr val="A5A5A5"/>
              </a:buClr>
              <a:buSzPts val="700"/>
              <a:buFont typeface="Quattrocento Sans"/>
              <a:buNone/>
              <a:defRPr b="0" i="0" sz="700" u="none" cap="none" strike="noStrike">
                <a:solidFill>
                  <a:srgbClr val="A5A5A5"/>
                </a:solidFill>
                <a:latin typeface="Quattrocento Sans"/>
                <a:ea typeface="Quattrocento Sans"/>
                <a:cs typeface="Quattrocento Sans"/>
                <a:sym typeface="Quattrocento Sans"/>
              </a:defRPr>
            </a:lvl4pPr>
            <a:lvl5pPr indent="0" lvl="4" marL="0" marR="0" rtl="0" algn="ctr">
              <a:lnSpc>
                <a:spcPct val="100000"/>
              </a:lnSpc>
              <a:spcBef>
                <a:spcPts val="0"/>
              </a:spcBef>
              <a:spcAft>
                <a:spcPts val="0"/>
              </a:spcAft>
              <a:buClr>
                <a:srgbClr val="A5A5A5"/>
              </a:buClr>
              <a:buSzPts val="700"/>
              <a:buFont typeface="Quattrocento Sans"/>
              <a:buNone/>
              <a:defRPr b="0" i="0" sz="700" u="none" cap="none" strike="noStrike">
                <a:solidFill>
                  <a:srgbClr val="A5A5A5"/>
                </a:solidFill>
                <a:latin typeface="Quattrocento Sans"/>
                <a:ea typeface="Quattrocento Sans"/>
                <a:cs typeface="Quattrocento Sans"/>
                <a:sym typeface="Quattrocento Sans"/>
              </a:defRPr>
            </a:lvl5pPr>
            <a:lvl6pPr indent="0" lvl="5" marL="0" marR="0" rtl="0" algn="ctr">
              <a:lnSpc>
                <a:spcPct val="100000"/>
              </a:lnSpc>
              <a:spcBef>
                <a:spcPts val="0"/>
              </a:spcBef>
              <a:spcAft>
                <a:spcPts val="0"/>
              </a:spcAft>
              <a:buClr>
                <a:srgbClr val="A5A5A5"/>
              </a:buClr>
              <a:buSzPts val="700"/>
              <a:buFont typeface="Quattrocento Sans"/>
              <a:buNone/>
              <a:defRPr b="0" i="0" sz="700" u="none" cap="none" strike="noStrike">
                <a:solidFill>
                  <a:srgbClr val="A5A5A5"/>
                </a:solidFill>
                <a:latin typeface="Quattrocento Sans"/>
                <a:ea typeface="Quattrocento Sans"/>
                <a:cs typeface="Quattrocento Sans"/>
                <a:sym typeface="Quattrocento Sans"/>
              </a:defRPr>
            </a:lvl6pPr>
            <a:lvl7pPr indent="0" lvl="6" marL="0" marR="0" rtl="0" algn="ctr">
              <a:lnSpc>
                <a:spcPct val="100000"/>
              </a:lnSpc>
              <a:spcBef>
                <a:spcPts val="0"/>
              </a:spcBef>
              <a:spcAft>
                <a:spcPts val="0"/>
              </a:spcAft>
              <a:buClr>
                <a:srgbClr val="A5A5A5"/>
              </a:buClr>
              <a:buSzPts val="700"/>
              <a:buFont typeface="Quattrocento Sans"/>
              <a:buNone/>
              <a:defRPr b="0" i="0" sz="700" u="none" cap="none" strike="noStrike">
                <a:solidFill>
                  <a:srgbClr val="A5A5A5"/>
                </a:solidFill>
                <a:latin typeface="Quattrocento Sans"/>
                <a:ea typeface="Quattrocento Sans"/>
                <a:cs typeface="Quattrocento Sans"/>
                <a:sym typeface="Quattrocento Sans"/>
              </a:defRPr>
            </a:lvl7pPr>
            <a:lvl8pPr indent="0" lvl="7" marL="0" marR="0" rtl="0" algn="ctr">
              <a:lnSpc>
                <a:spcPct val="100000"/>
              </a:lnSpc>
              <a:spcBef>
                <a:spcPts val="0"/>
              </a:spcBef>
              <a:spcAft>
                <a:spcPts val="0"/>
              </a:spcAft>
              <a:buClr>
                <a:srgbClr val="A5A5A5"/>
              </a:buClr>
              <a:buSzPts val="700"/>
              <a:buFont typeface="Quattrocento Sans"/>
              <a:buNone/>
              <a:defRPr b="0" i="0" sz="700" u="none" cap="none" strike="noStrike">
                <a:solidFill>
                  <a:srgbClr val="A5A5A5"/>
                </a:solidFill>
                <a:latin typeface="Quattrocento Sans"/>
                <a:ea typeface="Quattrocento Sans"/>
                <a:cs typeface="Quattrocento Sans"/>
                <a:sym typeface="Quattrocento Sans"/>
              </a:defRPr>
            </a:lvl8pPr>
            <a:lvl9pPr indent="0" lvl="8" marL="0" marR="0" rtl="0" algn="ctr">
              <a:lnSpc>
                <a:spcPct val="100000"/>
              </a:lnSpc>
              <a:spcBef>
                <a:spcPts val="0"/>
              </a:spcBef>
              <a:spcAft>
                <a:spcPts val="0"/>
              </a:spcAft>
              <a:buClr>
                <a:srgbClr val="A5A5A5"/>
              </a:buClr>
              <a:buSzPts val="700"/>
              <a:buFont typeface="Quattrocento Sans"/>
              <a:buNone/>
              <a:defRPr b="0" i="0" sz="700" u="none" cap="none" strike="noStrike">
                <a:solidFill>
                  <a:srgbClr val="A5A5A5"/>
                </a:solidFill>
                <a:latin typeface="Quattrocento Sans"/>
                <a:ea typeface="Quattrocento Sans"/>
                <a:cs typeface="Quattrocento Sans"/>
                <a:sym typeface="Quattrocento Sans"/>
              </a:defRPr>
            </a:lvl9pPr>
          </a:lstStyle>
          <a:p>
            <a:pPr indent="0" lvl="0" marL="0" rtl="0" algn="ctr">
              <a:spcBef>
                <a:spcPts val="0"/>
              </a:spcBef>
              <a:spcAft>
                <a:spcPts val="0"/>
              </a:spcAft>
              <a:buNone/>
            </a:pPr>
            <a:fld id="{00000000-1234-1234-1234-123412341234}" type="slidenum">
              <a:rPr lang="en"/>
              <a:t>‹#›</a:t>
            </a:fld>
            <a:endParaRPr/>
          </a:p>
        </p:txBody>
      </p:sp>
      <p:sp>
        <p:nvSpPr>
          <p:cNvPr id="138" name="Google Shape;138;p64"/>
          <p:cNvSpPr txBox="1"/>
          <p:nvPr>
            <p:ph idx="11" type="ftr"/>
          </p:nvPr>
        </p:nvSpPr>
        <p:spPr>
          <a:xfrm rot="-5400000">
            <a:off x="8331610" y="4119385"/>
            <a:ext cx="1330939" cy="165102"/>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BFBFBF"/>
              </a:buClr>
              <a:buSzPts val="700"/>
              <a:buFont typeface="Quattrocento Sans"/>
              <a:buNone/>
              <a:defRPr b="0" i="0" sz="700" u="none" cap="none" strike="noStrike">
                <a:solidFill>
                  <a:srgbClr val="BFBFBF"/>
                </a:solidFill>
                <a:latin typeface="Quattrocento Sans"/>
                <a:ea typeface="Quattrocento Sans"/>
                <a:cs typeface="Quattrocento Sans"/>
                <a:sym typeface="Quattrocento Sans"/>
              </a:defRPr>
            </a:lvl1pPr>
            <a:lvl2pPr lvl="1" marR="0" rtl="0" algn="ctr">
              <a:lnSpc>
                <a:spcPct val="100000"/>
              </a:lnSpc>
              <a:spcBef>
                <a:spcPts val="0"/>
              </a:spcBef>
              <a:spcAft>
                <a:spcPts val="0"/>
              </a:spcAft>
              <a:buClr>
                <a:srgbClr val="000000"/>
              </a:buClr>
              <a:buSzPts val="2300"/>
              <a:buFont typeface="Quattrocento Sans"/>
              <a:buNone/>
              <a:defRPr b="0" i="0" sz="2300" u="none" cap="none" strike="noStrike">
                <a:solidFill>
                  <a:srgbClr val="000000"/>
                </a:solidFill>
                <a:latin typeface="Quattrocento Sans"/>
                <a:ea typeface="Quattrocento Sans"/>
                <a:cs typeface="Quattrocento Sans"/>
                <a:sym typeface="Quattrocento Sans"/>
              </a:defRPr>
            </a:lvl2pPr>
            <a:lvl3pPr lvl="2" marR="0" rtl="0" algn="ctr">
              <a:lnSpc>
                <a:spcPct val="100000"/>
              </a:lnSpc>
              <a:spcBef>
                <a:spcPts val="0"/>
              </a:spcBef>
              <a:spcAft>
                <a:spcPts val="0"/>
              </a:spcAft>
              <a:buClr>
                <a:srgbClr val="000000"/>
              </a:buClr>
              <a:buSzPts val="2300"/>
              <a:buFont typeface="Quattrocento Sans"/>
              <a:buNone/>
              <a:defRPr b="0" i="0" sz="2300" u="none" cap="none" strike="noStrike">
                <a:solidFill>
                  <a:srgbClr val="000000"/>
                </a:solidFill>
                <a:latin typeface="Quattrocento Sans"/>
                <a:ea typeface="Quattrocento Sans"/>
                <a:cs typeface="Quattrocento Sans"/>
                <a:sym typeface="Quattrocento Sans"/>
              </a:defRPr>
            </a:lvl3pPr>
            <a:lvl4pPr lvl="3" marR="0" rtl="0" algn="ctr">
              <a:lnSpc>
                <a:spcPct val="100000"/>
              </a:lnSpc>
              <a:spcBef>
                <a:spcPts val="0"/>
              </a:spcBef>
              <a:spcAft>
                <a:spcPts val="0"/>
              </a:spcAft>
              <a:buClr>
                <a:srgbClr val="000000"/>
              </a:buClr>
              <a:buSzPts val="2300"/>
              <a:buFont typeface="Quattrocento Sans"/>
              <a:buNone/>
              <a:defRPr b="0" i="0" sz="2300" u="none" cap="none" strike="noStrike">
                <a:solidFill>
                  <a:srgbClr val="000000"/>
                </a:solidFill>
                <a:latin typeface="Quattrocento Sans"/>
                <a:ea typeface="Quattrocento Sans"/>
                <a:cs typeface="Quattrocento Sans"/>
                <a:sym typeface="Quattrocento Sans"/>
              </a:defRPr>
            </a:lvl4pPr>
            <a:lvl5pPr lvl="4" marR="0" rtl="0" algn="ctr">
              <a:lnSpc>
                <a:spcPct val="100000"/>
              </a:lnSpc>
              <a:spcBef>
                <a:spcPts val="0"/>
              </a:spcBef>
              <a:spcAft>
                <a:spcPts val="0"/>
              </a:spcAft>
              <a:buClr>
                <a:srgbClr val="000000"/>
              </a:buClr>
              <a:buSzPts val="2300"/>
              <a:buFont typeface="Quattrocento Sans"/>
              <a:buNone/>
              <a:defRPr b="0" i="0" sz="2300" u="none" cap="none" strike="noStrike">
                <a:solidFill>
                  <a:srgbClr val="000000"/>
                </a:solidFill>
                <a:latin typeface="Quattrocento Sans"/>
                <a:ea typeface="Quattrocento Sans"/>
                <a:cs typeface="Quattrocento Sans"/>
                <a:sym typeface="Quattrocento Sans"/>
              </a:defRPr>
            </a:lvl5pPr>
            <a:lvl6pPr lvl="5" marR="0" rtl="0" algn="ctr">
              <a:lnSpc>
                <a:spcPct val="100000"/>
              </a:lnSpc>
              <a:spcBef>
                <a:spcPts val="0"/>
              </a:spcBef>
              <a:spcAft>
                <a:spcPts val="0"/>
              </a:spcAft>
              <a:buClr>
                <a:srgbClr val="000000"/>
              </a:buClr>
              <a:buSzPts val="2300"/>
              <a:buFont typeface="Quattrocento Sans"/>
              <a:buNone/>
              <a:defRPr b="0" i="0" sz="2300" u="none" cap="none" strike="noStrike">
                <a:solidFill>
                  <a:srgbClr val="000000"/>
                </a:solidFill>
                <a:latin typeface="Quattrocento Sans"/>
                <a:ea typeface="Quattrocento Sans"/>
                <a:cs typeface="Quattrocento Sans"/>
                <a:sym typeface="Quattrocento Sans"/>
              </a:defRPr>
            </a:lvl6pPr>
            <a:lvl7pPr lvl="6" marR="0" rtl="0" algn="ctr">
              <a:lnSpc>
                <a:spcPct val="100000"/>
              </a:lnSpc>
              <a:spcBef>
                <a:spcPts val="0"/>
              </a:spcBef>
              <a:spcAft>
                <a:spcPts val="0"/>
              </a:spcAft>
              <a:buClr>
                <a:srgbClr val="000000"/>
              </a:buClr>
              <a:buSzPts val="2300"/>
              <a:buFont typeface="Quattrocento Sans"/>
              <a:buNone/>
              <a:defRPr b="0" i="0" sz="2300" u="none" cap="none" strike="noStrike">
                <a:solidFill>
                  <a:srgbClr val="000000"/>
                </a:solidFill>
                <a:latin typeface="Quattrocento Sans"/>
                <a:ea typeface="Quattrocento Sans"/>
                <a:cs typeface="Quattrocento Sans"/>
                <a:sym typeface="Quattrocento Sans"/>
              </a:defRPr>
            </a:lvl7pPr>
            <a:lvl8pPr lvl="7" marR="0" rtl="0" algn="ctr">
              <a:lnSpc>
                <a:spcPct val="100000"/>
              </a:lnSpc>
              <a:spcBef>
                <a:spcPts val="0"/>
              </a:spcBef>
              <a:spcAft>
                <a:spcPts val="0"/>
              </a:spcAft>
              <a:buClr>
                <a:srgbClr val="000000"/>
              </a:buClr>
              <a:buSzPts val="2300"/>
              <a:buFont typeface="Quattrocento Sans"/>
              <a:buNone/>
              <a:defRPr b="0" i="0" sz="2300" u="none" cap="none" strike="noStrike">
                <a:solidFill>
                  <a:srgbClr val="000000"/>
                </a:solidFill>
                <a:latin typeface="Quattrocento Sans"/>
                <a:ea typeface="Quattrocento Sans"/>
                <a:cs typeface="Quattrocento Sans"/>
                <a:sym typeface="Quattrocento Sans"/>
              </a:defRPr>
            </a:lvl8pPr>
            <a:lvl9pPr lvl="8" marR="0" rtl="0" algn="ctr">
              <a:lnSpc>
                <a:spcPct val="100000"/>
              </a:lnSpc>
              <a:spcBef>
                <a:spcPts val="0"/>
              </a:spcBef>
              <a:spcAft>
                <a:spcPts val="0"/>
              </a:spcAft>
              <a:buClr>
                <a:srgbClr val="000000"/>
              </a:buClr>
              <a:buSzPts val="2300"/>
              <a:buFont typeface="Quattrocento Sans"/>
              <a:buNone/>
              <a:defRPr b="0" i="0" sz="2300" u="none" cap="none" strike="noStrike">
                <a:solidFill>
                  <a:srgbClr val="000000"/>
                </a:solidFill>
                <a:latin typeface="Quattrocento Sans"/>
                <a:ea typeface="Quattrocento Sans"/>
                <a:cs typeface="Quattrocento Sans"/>
                <a:sym typeface="Quattrocento Sans"/>
              </a:defRPr>
            </a:lvl9pPr>
          </a:lstStyle>
          <a:p/>
        </p:txBody>
      </p:sp>
      <p:sp>
        <p:nvSpPr>
          <p:cNvPr id="139" name="Google Shape;139;p64"/>
          <p:cNvSpPr txBox="1"/>
          <p:nvPr>
            <p:ph type="title"/>
          </p:nvPr>
        </p:nvSpPr>
        <p:spPr>
          <a:xfrm>
            <a:off x="456579" y="236422"/>
            <a:ext cx="8189282" cy="713992"/>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chemeClr val="lt1"/>
              </a:buClr>
              <a:buSzPts val="2400"/>
              <a:buFont typeface="Quattrocento Sans"/>
              <a:buNone/>
              <a:defRPr b="1" i="0" sz="2400" u="none" cap="none" strike="noStrike">
                <a:solidFill>
                  <a:schemeClr val="lt1"/>
                </a:solidFill>
                <a:latin typeface="Quattrocento Sans"/>
                <a:ea typeface="Quattrocento Sans"/>
                <a:cs typeface="Quattrocento Sans"/>
                <a:sym typeface="Quattrocento Sans"/>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40" name="Google Shape;140;p64"/>
          <p:cNvSpPr txBox="1"/>
          <p:nvPr>
            <p:ph idx="10" type="dt"/>
          </p:nvPr>
        </p:nvSpPr>
        <p:spPr>
          <a:xfrm rot="-5400000">
            <a:off x="8615838" y="2976516"/>
            <a:ext cx="762488" cy="165104"/>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BFBFBF"/>
              </a:buClr>
              <a:buSzPts val="700"/>
              <a:buFont typeface="Quattrocento Sans"/>
              <a:buNone/>
              <a:defRPr b="0" i="0" sz="700" u="none" cap="none" strike="noStrike">
                <a:solidFill>
                  <a:srgbClr val="BFBFBF"/>
                </a:solidFill>
                <a:latin typeface="Quattrocento Sans"/>
                <a:ea typeface="Quattrocento Sans"/>
                <a:cs typeface="Quattrocento Sans"/>
                <a:sym typeface="Quattrocento Sans"/>
              </a:defRPr>
            </a:lvl1pPr>
            <a:lvl2pPr lvl="1" marR="0" rtl="0" algn="ctr">
              <a:lnSpc>
                <a:spcPct val="100000"/>
              </a:lnSpc>
              <a:spcBef>
                <a:spcPts val="0"/>
              </a:spcBef>
              <a:spcAft>
                <a:spcPts val="0"/>
              </a:spcAft>
              <a:buClr>
                <a:srgbClr val="000000"/>
              </a:buClr>
              <a:buSzPts val="2300"/>
              <a:buFont typeface="Quattrocento Sans"/>
              <a:buNone/>
              <a:defRPr b="0" i="0" sz="2300" u="none" cap="none" strike="noStrike">
                <a:solidFill>
                  <a:srgbClr val="000000"/>
                </a:solidFill>
                <a:latin typeface="Quattrocento Sans"/>
                <a:ea typeface="Quattrocento Sans"/>
                <a:cs typeface="Quattrocento Sans"/>
                <a:sym typeface="Quattrocento Sans"/>
              </a:defRPr>
            </a:lvl2pPr>
            <a:lvl3pPr lvl="2" marR="0" rtl="0" algn="ctr">
              <a:lnSpc>
                <a:spcPct val="100000"/>
              </a:lnSpc>
              <a:spcBef>
                <a:spcPts val="0"/>
              </a:spcBef>
              <a:spcAft>
                <a:spcPts val="0"/>
              </a:spcAft>
              <a:buClr>
                <a:srgbClr val="000000"/>
              </a:buClr>
              <a:buSzPts val="2300"/>
              <a:buFont typeface="Quattrocento Sans"/>
              <a:buNone/>
              <a:defRPr b="0" i="0" sz="2300" u="none" cap="none" strike="noStrike">
                <a:solidFill>
                  <a:srgbClr val="000000"/>
                </a:solidFill>
                <a:latin typeface="Quattrocento Sans"/>
                <a:ea typeface="Quattrocento Sans"/>
                <a:cs typeface="Quattrocento Sans"/>
                <a:sym typeface="Quattrocento Sans"/>
              </a:defRPr>
            </a:lvl3pPr>
            <a:lvl4pPr lvl="3" marR="0" rtl="0" algn="ctr">
              <a:lnSpc>
                <a:spcPct val="100000"/>
              </a:lnSpc>
              <a:spcBef>
                <a:spcPts val="0"/>
              </a:spcBef>
              <a:spcAft>
                <a:spcPts val="0"/>
              </a:spcAft>
              <a:buClr>
                <a:srgbClr val="000000"/>
              </a:buClr>
              <a:buSzPts val="2300"/>
              <a:buFont typeface="Quattrocento Sans"/>
              <a:buNone/>
              <a:defRPr b="0" i="0" sz="2300" u="none" cap="none" strike="noStrike">
                <a:solidFill>
                  <a:srgbClr val="000000"/>
                </a:solidFill>
                <a:latin typeface="Quattrocento Sans"/>
                <a:ea typeface="Quattrocento Sans"/>
                <a:cs typeface="Quattrocento Sans"/>
                <a:sym typeface="Quattrocento Sans"/>
              </a:defRPr>
            </a:lvl4pPr>
            <a:lvl5pPr lvl="4" marR="0" rtl="0" algn="ctr">
              <a:lnSpc>
                <a:spcPct val="100000"/>
              </a:lnSpc>
              <a:spcBef>
                <a:spcPts val="0"/>
              </a:spcBef>
              <a:spcAft>
                <a:spcPts val="0"/>
              </a:spcAft>
              <a:buClr>
                <a:srgbClr val="000000"/>
              </a:buClr>
              <a:buSzPts val="2300"/>
              <a:buFont typeface="Quattrocento Sans"/>
              <a:buNone/>
              <a:defRPr b="0" i="0" sz="2300" u="none" cap="none" strike="noStrike">
                <a:solidFill>
                  <a:srgbClr val="000000"/>
                </a:solidFill>
                <a:latin typeface="Quattrocento Sans"/>
                <a:ea typeface="Quattrocento Sans"/>
                <a:cs typeface="Quattrocento Sans"/>
                <a:sym typeface="Quattrocento Sans"/>
              </a:defRPr>
            </a:lvl5pPr>
            <a:lvl6pPr lvl="5" marR="0" rtl="0" algn="ctr">
              <a:lnSpc>
                <a:spcPct val="100000"/>
              </a:lnSpc>
              <a:spcBef>
                <a:spcPts val="0"/>
              </a:spcBef>
              <a:spcAft>
                <a:spcPts val="0"/>
              </a:spcAft>
              <a:buClr>
                <a:srgbClr val="000000"/>
              </a:buClr>
              <a:buSzPts val="2300"/>
              <a:buFont typeface="Quattrocento Sans"/>
              <a:buNone/>
              <a:defRPr b="0" i="0" sz="2300" u="none" cap="none" strike="noStrike">
                <a:solidFill>
                  <a:srgbClr val="000000"/>
                </a:solidFill>
                <a:latin typeface="Quattrocento Sans"/>
                <a:ea typeface="Quattrocento Sans"/>
                <a:cs typeface="Quattrocento Sans"/>
                <a:sym typeface="Quattrocento Sans"/>
              </a:defRPr>
            </a:lvl6pPr>
            <a:lvl7pPr lvl="6" marR="0" rtl="0" algn="ctr">
              <a:lnSpc>
                <a:spcPct val="100000"/>
              </a:lnSpc>
              <a:spcBef>
                <a:spcPts val="0"/>
              </a:spcBef>
              <a:spcAft>
                <a:spcPts val="0"/>
              </a:spcAft>
              <a:buClr>
                <a:srgbClr val="000000"/>
              </a:buClr>
              <a:buSzPts val="2300"/>
              <a:buFont typeface="Quattrocento Sans"/>
              <a:buNone/>
              <a:defRPr b="0" i="0" sz="2300" u="none" cap="none" strike="noStrike">
                <a:solidFill>
                  <a:srgbClr val="000000"/>
                </a:solidFill>
                <a:latin typeface="Quattrocento Sans"/>
                <a:ea typeface="Quattrocento Sans"/>
                <a:cs typeface="Quattrocento Sans"/>
                <a:sym typeface="Quattrocento Sans"/>
              </a:defRPr>
            </a:lvl7pPr>
            <a:lvl8pPr lvl="7" marR="0" rtl="0" algn="ctr">
              <a:lnSpc>
                <a:spcPct val="100000"/>
              </a:lnSpc>
              <a:spcBef>
                <a:spcPts val="0"/>
              </a:spcBef>
              <a:spcAft>
                <a:spcPts val="0"/>
              </a:spcAft>
              <a:buClr>
                <a:srgbClr val="000000"/>
              </a:buClr>
              <a:buSzPts val="2300"/>
              <a:buFont typeface="Quattrocento Sans"/>
              <a:buNone/>
              <a:defRPr b="0" i="0" sz="2300" u="none" cap="none" strike="noStrike">
                <a:solidFill>
                  <a:srgbClr val="000000"/>
                </a:solidFill>
                <a:latin typeface="Quattrocento Sans"/>
                <a:ea typeface="Quattrocento Sans"/>
                <a:cs typeface="Quattrocento Sans"/>
                <a:sym typeface="Quattrocento Sans"/>
              </a:defRPr>
            </a:lvl8pPr>
            <a:lvl9pPr lvl="8" marR="0" rtl="0" algn="ctr">
              <a:lnSpc>
                <a:spcPct val="100000"/>
              </a:lnSpc>
              <a:spcBef>
                <a:spcPts val="0"/>
              </a:spcBef>
              <a:spcAft>
                <a:spcPts val="0"/>
              </a:spcAft>
              <a:buClr>
                <a:srgbClr val="000000"/>
              </a:buClr>
              <a:buSzPts val="2300"/>
              <a:buFont typeface="Quattrocento Sans"/>
              <a:buNone/>
              <a:defRPr b="0" i="0" sz="2300" u="none" cap="none" strike="noStrike">
                <a:solidFill>
                  <a:srgbClr val="000000"/>
                </a:solidFill>
                <a:latin typeface="Quattrocento Sans"/>
                <a:ea typeface="Quattrocento Sans"/>
                <a:cs typeface="Quattrocento Sans"/>
                <a:sym typeface="Quattrocento Sans"/>
              </a:defRPr>
            </a:lvl9pPr>
          </a:lstStyle>
          <a:p/>
        </p:txBody>
      </p:sp>
      <p:sp>
        <p:nvSpPr>
          <p:cNvPr id="141" name="Google Shape;141;p64"/>
          <p:cNvSpPr/>
          <p:nvPr>
            <p:ph idx="2" type="pic"/>
          </p:nvPr>
        </p:nvSpPr>
        <p:spPr>
          <a:xfrm>
            <a:off x="452966" y="1325000"/>
            <a:ext cx="4010400" cy="3672000"/>
          </a:xfrm>
          <a:prstGeom prst="rect">
            <a:avLst/>
          </a:prstGeom>
          <a:noFill/>
          <a:ln>
            <a:noFill/>
          </a:ln>
        </p:spPr>
      </p:sp>
      <p:sp>
        <p:nvSpPr>
          <p:cNvPr id="142" name="Google Shape;142;p64"/>
          <p:cNvSpPr txBox="1"/>
          <p:nvPr>
            <p:ph idx="1" type="body"/>
          </p:nvPr>
        </p:nvSpPr>
        <p:spPr>
          <a:xfrm>
            <a:off x="4635461" y="1325000"/>
            <a:ext cx="4010400" cy="3672000"/>
          </a:xfrm>
          <a:prstGeom prst="rect">
            <a:avLst/>
          </a:prstGeom>
          <a:noFill/>
          <a:ln>
            <a:noFill/>
          </a:ln>
        </p:spPr>
        <p:txBody>
          <a:bodyPr anchorCtr="0" anchor="t" bIns="45700" lIns="91425" spcFirstLastPara="1" rIns="91425" wrap="square" tIns="45700">
            <a:noAutofit/>
          </a:bodyPr>
          <a:lstStyle>
            <a:lvl1pPr indent="-330200" lvl="0" marL="457200" marR="0" rtl="0" algn="l">
              <a:lnSpc>
                <a:spcPct val="120000"/>
              </a:lnSpc>
              <a:spcBef>
                <a:spcPts val="0"/>
              </a:spcBef>
              <a:spcAft>
                <a:spcPts val="0"/>
              </a:spcAft>
              <a:buClr>
                <a:srgbClr val="2F2883"/>
              </a:buClr>
              <a:buSzPts val="1600"/>
              <a:buFont typeface="Noto Sans Symbols"/>
              <a:buChar char="▪"/>
              <a:defRPr b="0" i="0" sz="1600" u="none" cap="none" strike="noStrike">
                <a:solidFill>
                  <a:srgbClr val="53585F"/>
                </a:solidFill>
                <a:latin typeface="Quattrocento Sans"/>
                <a:ea typeface="Quattrocento Sans"/>
                <a:cs typeface="Quattrocento Sans"/>
                <a:sym typeface="Quattrocento Sans"/>
              </a:defRPr>
            </a:lvl1pPr>
            <a:lvl2pPr indent="-308610" lvl="1" marL="914400" marR="0" rtl="0" algn="l">
              <a:lnSpc>
                <a:spcPct val="120000"/>
              </a:lnSpc>
              <a:spcBef>
                <a:spcPts val="0"/>
              </a:spcBef>
              <a:spcAft>
                <a:spcPts val="0"/>
              </a:spcAft>
              <a:buClr>
                <a:srgbClr val="2F2883"/>
              </a:buClr>
              <a:buSzPts val="1260"/>
              <a:buFont typeface="Noto Sans Symbols"/>
              <a:buChar char="▪"/>
              <a:defRPr b="0" i="0" sz="1400" u="none" cap="none" strike="noStrike">
                <a:solidFill>
                  <a:srgbClr val="53585F"/>
                </a:solidFill>
                <a:latin typeface="Quattrocento Sans"/>
                <a:ea typeface="Quattrocento Sans"/>
                <a:cs typeface="Quattrocento Sans"/>
                <a:sym typeface="Quattrocento Sans"/>
              </a:defRPr>
            </a:lvl2pPr>
            <a:lvl3pPr indent="-304800" lvl="2" marL="1371600" marR="0" rtl="0" algn="l">
              <a:lnSpc>
                <a:spcPct val="120000"/>
              </a:lnSpc>
              <a:spcBef>
                <a:spcPts val="0"/>
              </a:spcBef>
              <a:spcAft>
                <a:spcPts val="0"/>
              </a:spcAft>
              <a:buClr>
                <a:srgbClr val="2F2883"/>
              </a:buClr>
              <a:buSzPts val="1200"/>
              <a:buFont typeface="Noto Sans Symbols"/>
              <a:buChar char="▪"/>
              <a:defRPr b="0" i="0" sz="1200" u="none" cap="none" strike="noStrike">
                <a:solidFill>
                  <a:srgbClr val="53585F"/>
                </a:solidFill>
                <a:latin typeface="Quattrocento Sans"/>
                <a:ea typeface="Quattrocento Sans"/>
                <a:cs typeface="Quattrocento Sans"/>
                <a:sym typeface="Quattrocento Sans"/>
              </a:defRPr>
            </a:lvl3pPr>
            <a:lvl4pPr indent="-298450" lvl="3" marL="1828800" marR="0" rtl="0" algn="l">
              <a:lnSpc>
                <a:spcPct val="120000"/>
              </a:lnSpc>
              <a:spcBef>
                <a:spcPts val="0"/>
              </a:spcBef>
              <a:spcAft>
                <a:spcPts val="0"/>
              </a:spcAft>
              <a:buClr>
                <a:srgbClr val="2F2883"/>
              </a:buClr>
              <a:buSzPts val="1100"/>
              <a:buFont typeface="Noto Sans Symbols"/>
              <a:buChar char="▪"/>
              <a:defRPr b="0" i="0" sz="1100" u="none" cap="none" strike="noStrike">
                <a:solidFill>
                  <a:srgbClr val="53585F"/>
                </a:solidFill>
                <a:latin typeface="Quattrocento Sans"/>
                <a:ea typeface="Quattrocento Sans"/>
                <a:cs typeface="Quattrocento Sans"/>
                <a:sym typeface="Quattrocento Sans"/>
              </a:defRPr>
            </a:lvl4pPr>
            <a:lvl5pPr indent="-298450" lvl="4" marL="2286000" marR="0" rtl="0" algn="l">
              <a:lnSpc>
                <a:spcPct val="120000"/>
              </a:lnSpc>
              <a:spcBef>
                <a:spcPts val="0"/>
              </a:spcBef>
              <a:spcAft>
                <a:spcPts val="0"/>
              </a:spcAft>
              <a:buClr>
                <a:srgbClr val="2F2883"/>
              </a:buClr>
              <a:buSzPts val="1100"/>
              <a:buFont typeface="Noto Sans Symbols"/>
              <a:buChar char="▪"/>
              <a:defRPr b="0" i="0" sz="1100" u="none" cap="none" strike="noStrike">
                <a:solidFill>
                  <a:srgbClr val="53585F"/>
                </a:solidFill>
                <a:latin typeface="Quattrocento Sans"/>
                <a:ea typeface="Quattrocento Sans"/>
                <a:cs typeface="Quattrocento Sans"/>
                <a:sym typeface="Quattrocento Sa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1Col Text(T) + 1Col Image(B)">
  <p:cSld name="Title &amp; 1Col Text(T) + 1Col Image(B)">
    <p:spTree>
      <p:nvGrpSpPr>
        <p:cNvPr id="143" name="Shape 143"/>
        <p:cNvGrpSpPr/>
        <p:nvPr/>
      </p:nvGrpSpPr>
      <p:grpSpPr>
        <a:xfrm>
          <a:off x="0" y="0"/>
          <a:ext cx="0" cy="0"/>
          <a:chOff x="0" y="0"/>
          <a:chExt cx="0" cy="0"/>
        </a:xfrm>
      </p:grpSpPr>
      <p:sp>
        <p:nvSpPr>
          <p:cNvPr id="144" name="Google Shape;144;p65"/>
          <p:cNvSpPr txBox="1"/>
          <p:nvPr>
            <p:ph idx="12" type="sldNum"/>
          </p:nvPr>
        </p:nvSpPr>
        <p:spPr>
          <a:xfrm>
            <a:off x="8850007" y="4889009"/>
            <a:ext cx="294144" cy="158337"/>
          </a:xfrm>
          <a:prstGeom prst="rect">
            <a:avLst/>
          </a:prstGeom>
          <a:noFill/>
          <a:ln>
            <a:noFill/>
          </a:ln>
        </p:spPr>
        <p:txBody>
          <a:bodyPr anchorCtr="0" anchor="ctr" bIns="28675" lIns="57375" spcFirstLastPara="1" rIns="57375" wrap="square" tIns="28675">
            <a:noAutofit/>
          </a:bodyPr>
          <a:lstStyle>
            <a:lvl1pPr indent="0" lvl="0" marL="0" marR="0" rtl="0" algn="ctr">
              <a:lnSpc>
                <a:spcPct val="100000"/>
              </a:lnSpc>
              <a:spcBef>
                <a:spcPts val="0"/>
              </a:spcBef>
              <a:spcAft>
                <a:spcPts val="0"/>
              </a:spcAft>
              <a:buClr>
                <a:srgbClr val="A5A5A5"/>
              </a:buClr>
              <a:buSzPts val="700"/>
              <a:buFont typeface="Quattrocento Sans"/>
              <a:buNone/>
              <a:defRPr b="0" i="0" sz="700" u="none" cap="none" strike="noStrike">
                <a:solidFill>
                  <a:srgbClr val="A5A5A5"/>
                </a:solidFill>
                <a:latin typeface="Quattrocento Sans"/>
                <a:ea typeface="Quattrocento Sans"/>
                <a:cs typeface="Quattrocento Sans"/>
                <a:sym typeface="Quattrocento Sans"/>
              </a:defRPr>
            </a:lvl1pPr>
            <a:lvl2pPr indent="0" lvl="1" marL="0" marR="0" rtl="0" algn="ctr">
              <a:lnSpc>
                <a:spcPct val="100000"/>
              </a:lnSpc>
              <a:spcBef>
                <a:spcPts val="0"/>
              </a:spcBef>
              <a:spcAft>
                <a:spcPts val="0"/>
              </a:spcAft>
              <a:buClr>
                <a:srgbClr val="A5A5A5"/>
              </a:buClr>
              <a:buSzPts val="700"/>
              <a:buFont typeface="Quattrocento Sans"/>
              <a:buNone/>
              <a:defRPr b="0" i="0" sz="700" u="none" cap="none" strike="noStrike">
                <a:solidFill>
                  <a:srgbClr val="A5A5A5"/>
                </a:solidFill>
                <a:latin typeface="Quattrocento Sans"/>
                <a:ea typeface="Quattrocento Sans"/>
                <a:cs typeface="Quattrocento Sans"/>
                <a:sym typeface="Quattrocento Sans"/>
              </a:defRPr>
            </a:lvl2pPr>
            <a:lvl3pPr indent="0" lvl="2" marL="0" marR="0" rtl="0" algn="ctr">
              <a:lnSpc>
                <a:spcPct val="100000"/>
              </a:lnSpc>
              <a:spcBef>
                <a:spcPts val="0"/>
              </a:spcBef>
              <a:spcAft>
                <a:spcPts val="0"/>
              </a:spcAft>
              <a:buClr>
                <a:srgbClr val="A5A5A5"/>
              </a:buClr>
              <a:buSzPts val="700"/>
              <a:buFont typeface="Quattrocento Sans"/>
              <a:buNone/>
              <a:defRPr b="0" i="0" sz="700" u="none" cap="none" strike="noStrike">
                <a:solidFill>
                  <a:srgbClr val="A5A5A5"/>
                </a:solidFill>
                <a:latin typeface="Quattrocento Sans"/>
                <a:ea typeface="Quattrocento Sans"/>
                <a:cs typeface="Quattrocento Sans"/>
                <a:sym typeface="Quattrocento Sans"/>
              </a:defRPr>
            </a:lvl3pPr>
            <a:lvl4pPr indent="0" lvl="3" marL="0" marR="0" rtl="0" algn="ctr">
              <a:lnSpc>
                <a:spcPct val="100000"/>
              </a:lnSpc>
              <a:spcBef>
                <a:spcPts val="0"/>
              </a:spcBef>
              <a:spcAft>
                <a:spcPts val="0"/>
              </a:spcAft>
              <a:buClr>
                <a:srgbClr val="A5A5A5"/>
              </a:buClr>
              <a:buSzPts val="700"/>
              <a:buFont typeface="Quattrocento Sans"/>
              <a:buNone/>
              <a:defRPr b="0" i="0" sz="700" u="none" cap="none" strike="noStrike">
                <a:solidFill>
                  <a:srgbClr val="A5A5A5"/>
                </a:solidFill>
                <a:latin typeface="Quattrocento Sans"/>
                <a:ea typeface="Quattrocento Sans"/>
                <a:cs typeface="Quattrocento Sans"/>
                <a:sym typeface="Quattrocento Sans"/>
              </a:defRPr>
            </a:lvl4pPr>
            <a:lvl5pPr indent="0" lvl="4" marL="0" marR="0" rtl="0" algn="ctr">
              <a:lnSpc>
                <a:spcPct val="100000"/>
              </a:lnSpc>
              <a:spcBef>
                <a:spcPts val="0"/>
              </a:spcBef>
              <a:spcAft>
                <a:spcPts val="0"/>
              </a:spcAft>
              <a:buClr>
                <a:srgbClr val="A5A5A5"/>
              </a:buClr>
              <a:buSzPts val="700"/>
              <a:buFont typeface="Quattrocento Sans"/>
              <a:buNone/>
              <a:defRPr b="0" i="0" sz="700" u="none" cap="none" strike="noStrike">
                <a:solidFill>
                  <a:srgbClr val="A5A5A5"/>
                </a:solidFill>
                <a:latin typeface="Quattrocento Sans"/>
                <a:ea typeface="Quattrocento Sans"/>
                <a:cs typeface="Quattrocento Sans"/>
                <a:sym typeface="Quattrocento Sans"/>
              </a:defRPr>
            </a:lvl5pPr>
            <a:lvl6pPr indent="0" lvl="5" marL="0" marR="0" rtl="0" algn="ctr">
              <a:lnSpc>
                <a:spcPct val="100000"/>
              </a:lnSpc>
              <a:spcBef>
                <a:spcPts val="0"/>
              </a:spcBef>
              <a:spcAft>
                <a:spcPts val="0"/>
              </a:spcAft>
              <a:buClr>
                <a:srgbClr val="A5A5A5"/>
              </a:buClr>
              <a:buSzPts val="700"/>
              <a:buFont typeface="Quattrocento Sans"/>
              <a:buNone/>
              <a:defRPr b="0" i="0" sz="700" u="none" cap="none" strike="noStrike">
                <a:solidFill>
                  <a:srgbClr val="A5A5A5"/>
                </a:solidFill>
                <a:latin typeface="Quattrocento Sans"/>
                <a:ea typeface="Quattrocento Sans"/>
                <a:cs typeface="Quattrocento Sans"/>
                <a:sym typeface="Quattrocento Sans"/>
              </a:defRPr>
            </a:lvl6pPr>
            <a:lvl7pPr indent="0" lvl="6" marL="0" marR="0" rtl="0" algn="ctr">
              <a:lnSpc>
                <a:spcPct val="100000"/>
              </a:lnSpc>
              <a:spcBef>
                <a:spcPts val="0"/>
              </a:spcBef>
              <a:spcAft>
                <a:spcPts val="0"/>
              </a:spcAft>
              <a:buClr>
                <a:srgbClr val="A5A5A5"/>
              </a:buClr>
              <a:buSzPts val="700"/>
              <a:buFont typeface="Quattrocento Sans"/>
              <a:buNone/>
              <a:defRPr b="0" i="0" sz="700" u="none" cap="none" strike="noStrike">
                <a:solidFill>
                  <a:srgbClr val="A5A5A5"/>
                </a:solidFill>
                <a:latin typeface="Quattrocento Sans"/>
                <a:ea typeface="Quattrocento Sans"/>
                <a:cs typeface="Quattrocento Sans"/>
                <a:sym typeface="Quattrocento Sans"/>
              </a:defRPr>
            </a:lvl7pPr>
            <a:lvl8pPr indent="0" lvl="7" marL="0" marR="0" rtl="0" algn="ctr">
              <a:lnSpc>
                <a:spcPct val="100000"/>
              </a:lnSpc>
              <a:spcBef>
                <a:spcPts val="0"/>
              </a:spcBef>
              <a:spcAft>
                <a:spcPts val="0"/>
              </a:spcAft>
              <a:buClr>
                <a:srgbClr val="A5A5A5"/>
              </a:buClr>
              <a:buSzPts val="700"/>
              <a:buFont typeface="Quattrocento Sans"/>
              <a:buNone/>
              <a:defRPr b="0" i="0" sz="700" u="none" cap="none" strike="noStrike">
                <a:solidFill>
                  <a:srgbClr val="A5A5A5"/>
                </a:solidFill>
                <a:latin typeface="Quattrocento Sans"/>
                <a:ea typeface="Quattrocento Sans"/>
                <a:cs typeface="Quattrocento Sans"/>
                <a:sym typeface="Quattrocento Sans"/>
              </a:defRPr>
            </a:lvl8pPr>
            <a:lvl9pPr indent="0" lvl="8" marL="0" marR="0" rtl="0" algn="ctr">
              <a:lnSpc>
                <a:spcPct val="100000"/>
              </a:lnSpc>
              <a:spcBef>
                <a:spcPts val="0"/>
              </a:spcBef>
              <a:spcAft>
                <a:spcPts val="0"/>
              </a:spcAft>
              <a:buClr>
                <a:srgbClr val="A5A5A5"/>
              </a:buClr>
              <a:buSzPts val="700"/>
              <a:buFont typeface="Quattrocento Sans"/>
              <a:buNone/>
              <a:defRPr b="0" i="0" sz="700" u="none" cap="none" strike="noStrike">
                <a:solidFill>
                  <a:srgbClr val="A5A5A5"/>
                </a:solidFill>
                <a:latin typeface="Quattrocento Sans"/>
                <a:ea typeface="Quattrocento Sans"/>
                <a:cs typeface="Quattrocento Sans"/>
                <a:sym typeface="Quattrocento Sans"/>
              </a:defRPr>
            </a:lvl9pPr>
          </a:lstStyle>
          <a:p>
            <a:pPr indent="0" lvl="0" marL="0" rtl="0" algn="ctr">
              <a:spcBef>
                <a:spcPts val="0"/>
              </a:spcBef>
              <a:spcAft>
                <a:spcPts val="0"/>
              </a:spcAft>
              <a:buNone/>
            </a:pPr>
            <a:fld id="{00000000-1234-1234-1234-123412341234}" type="slidenum">
              <a:rPr lang="en"/>
              <a:t>‹#›</a:t>
            </a:fld>
            <a:endParaRPr/>
          </a:p>
        </p:txBody>
      </p:sp>
      <p:sp>
        <p:nvSpPr>
          <p:cNvPr id="145" name="Google Shape;145;p65"/>
          <p:cNvSpPr txBox="1"/>
          <p:nvPr>
            <p:ph idx="11" type="ftr"/>
          </p:nvPr>
        </p:nvSpPr>
        <p:spPr>
          <a:xfrm rot="-5400000">
            <a:off x="8331610" y="4119385"/>
            <a:ext cx="1330939" cy="165102"/>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BFBFBF"/>
              </a:buClr>
              <a:buSzPts val="700"/>
              <a:buFont typeface="Quattrocento Sans"/>
              <a:buNone/>
              <a:defRPr b="0" i="0" sz="700" u="none" cap="none" strike="noStrike">
                <a:solidFill>
                  <a:srgbClr val="BFBFBF"/>
                </a:solidFill>
                <a:latin typeface="Quattrocento Sans"/>
                <a:ea typeface="Quattrocento Sans"/>
                <a:cs typeface="Quattrocento Sans"/>
                <a:sym typeface="Quattrocento Sans"/>
              </a:defRPr>
            </a:lvl1pPr>
            <a:lvl2pPr lvl="1" marR="0" rtl="0" algn="ctr">
              <a:lnSpc>
                <a:spcPct val="100000"/>
              </a:lnSpc>
              <a:spcBef>
                <a:spcPts val="0"/>
              </a:spcBef>
              <a:spcAft>
                <a:spcPts val="0"/>
              </a:spcAft>
              <a:buClr>
                <a:srgbClr val="000000"/>
              </a:buClr>
              <a:buSzPts val="2300"/>
              <a:buFont typeface="Quattrocento Sans"/>
              <a:buNone/>
              <a:defRPr b="0" i="0" sz="2300" u="none" cap="none" strike="noStrike">
                <a:solidFill>
                  <a:srgbClr val="000000"/>
                </a:solidFill>
                <a:latin typeface="Quattrocento Sans"/>
                <a:ea typeface="Quattrocento Sans"/>
                <a:cs typeface="Quattrocento Sans"/>
                <a:sym typeface="Quattrocento Sans"/>
              </a:defRPr>
            </a:lvl2pPr>
            <a:lvl3pPr lvl="2" marR="0" rtl="0" algn="ctr">
              <a:lnSpc>
                <a:spcPct val="100000"/>
              </a:lnSpc>
              <a:spcBef>
                <a:spcPts val="0"/>
              </a:spcBef>
              <a:spcAft>
                <a:spcPts val="0"/>
              </a:spcAft>
              <a:buClr>
                <a:srgbClr val="000000"/>
              </a:buClr>
              <a:buSzPts val="2300"/>
              <a:buFont typeface="Quattrocento Sans"/>
              <a:buNone/>
              <a:defRPr b="0" i="0" sz="2300" u="none" cap="none" strike="noStrike">
                <a:solidFill>
                  <a:srgbClr val="000000"/>
                </a:solidFill>
                <a:latin typeface="Quattrocento Sans"/>
                <a:ea typeface="Quattrocento Sans"/>
                <a:cs typeface="Quattrocento Sans"/>
                <a:sym typeface="Quattrocento Sans"/>
              </a:defRPr>
            </a:lvl3pPr>
            <a:lvl4pPr lvl="3" marR="0" rtl="0" algn="ctr">
              <a:lnSpc>
                <a:spcPct val="100000"/>
              </a:lnSpc>
              <a:spcBef>
                <a:spcPts val="0"/>
              </a:spcBef>
              <a:spcAft>
                <a:spcPts val="0"/>
              </a:spcAft>
              <a:buClr>
                <a:srgbClr val="000000"/>
              </a:buClr>
              <a:buSzPts val="2300"/>
              <a:buFont typeface="Quattrocento Sans"/>
              <a:buNone/>
              <a:defRPr b="0" i="0" sz="2300" u="none" cap="none" strike="noStrike">
                <a:solidFill>
                  <a:srgbClr val="000000"/>
                </a:solidFill>
                <a:latin typeface="Quattrocento Sans"/>
                <a:ea typeface="Quattrocento Sans"/>
                <a:cs typeface="Quattrocento Sans"/>
                <a:sym typeface="Quattrocento Sans"/>
              </a:defRPr>
            </a:lvl4pPr>
            <a:lvl5pPr lvl="4" marR="0" rtl="0" algn="ctr">
              <a:lnSpc>
                <a:spcPct val="100000"/>
              </a:lnSpc>
              <a:spcBef>
                <a:spcPts val="0"/>
              </a:spcBef>
              <a:spcAft>
                <a:spcPts val="0"/>
              </a:spcAft>
              <a:buClr>
                <a:srgbClr val="000000"/>
              </a:buClr>
              <a:buSzPts val="2300"/>
              <a:buFont typeface="Quattrocento Sans"/>
              <a:buNone/>
              <a:defRPr b="0" i="0" sz="2300" u="none" cap="none" strike="noStrike">
                <a:solidFill>
                  <a:srgbClr val="000000"/>
                </a:solidFill>
                <a:latin typeface="Quattrocento Sans"/>
                <a:ea typeface="Quattrocento Sans"/>
                <a:cs typeface="Quattrocento Sans"/>
                <a:sym typeface="Quattrocento Sans"/>
              </a:defRPr>
            </a:lvl5pPr>
            <a:lvl6pPr lvl="5" marR="0" rtl="0" algn="ctr">
              <a:lnSpc>
                <a:spcPct val="100000"/>
              </a:lnSpc>
              <a:spcBef>
                <a:spcPts val="0"/>
              </a:spcBef>
              <a:spcAft>
                <a:spcPts val="0"/>
              </a:spcAft>
              <a:buClr>
                <a:srgbClr val="000000"/>
              </a:buClr>
              <a:buSzPts val="2300"/>
              <a:buFont typeface="Quattrocento Sans"/>
              <a:buNone/>
              <a:defRPr b="0" i="0" sz="2300" u="none" cap="none" strike="noStrike">
                <a:solidFill>
                  <a:srgbClr val="000000"/>
                </a:solidFill>
                <a:latin typeface="Quattrocento Sans"/>
                <a:ea typeface="Quattrocento Sans"/>
                <a:cs typeface="Quattrocento Sans"/>
                <a:sym typeface="Quattrocento Sans"/>
              </a:defRPr>
            </a:lvl6pPr>
            <a:lvl7pPr lvl="6" marR="0" rtl="0" algn="ctr">
              <a:lnSpc>
                <a:spcPct val="100000"/>
              </a:lnSpc>
              <a:spcBef>
                <a:spcPts val="0"/>
              </a:spcBef>
              <a:spcAft>
                <a:spcPts val="0"/>
              </a:spcAft>
              <a:buClr>
                <a:srgbClr val="000000"/>
              </a:buClr>
              <a:buSzPts val="2300"/>
              <a:buFont typeface="Quattrocento Sans"/>
              <a:buNone/>
              <a:defRPr b="0" i="0" sz="2300" u="none" cap="none" strike="noStrike">
                <a:solidFill>
                  <a:srgbClr val="000000"/>
                </a:solidFill>
                <a:latin typeface="Quattrocento Sans"/>
                <a:ea typeface="Quattrocento Sans"/>
                <a:cs typeface="Quattrocento Sans"/>
                <a:sym typeface="Quattrocento Sans"/>
              </a:defRPr>
            </a:lvl7pPr>
            <a:lvl8pPr lvl="7" marR="0" rtl="0" algn="ctr">
              <a:lnSpc>
                <a:spcPct val="100000"/>
              </a:lnSpc>
              <a:spcBef>
                <a:spcPts val="0"/>
              </a:spcBef>
              <a:spcAft>
                <a:spcPts val="0"/>
              </a:spcAft>
              <a:buClr>
                <a:srgbClr val="000000"/>
              </a:buClr>
              <a:buSzPts val="2300"/>
              <a:buFont typeface="Quattrocento Sans"/>
              <a:buNone/>
              <a:defRPr b="0" i="0" sz="2300" u="none" cap="none" strike="noStrike">
                <a:solidFill>
                  <a:srgbClr val="000000"/>
                </a:solidFill>
                <a:latin typeface="Quattrocento Sans"/>
                <a:ea typeface="Quattrocento Sans"/>
                <a:cs typeface="Quattrocento Sans"/>
                <a:sym typeface="Quattrocento Sans"/>
              </a:defRPr>
            </a:lvl8pPr>
            <a:lvl9pPr lvl="8" marR="0" rtl="0" algn="ctr">
              <a:lnSpc>
                <a:spcPct val="100000"/>
              </a:lnSpc>
              <a:spcBef>
                <a:spcPts val="0"/>
              </a:spcBef>
              <a:spcAft>
                <a:spcPts val="0"/>
              </a:spcAft>
              <a:buClr>
                <a:srgbClr val="000000"/>
              </a:buClr>
              <a:buSzPts val="2300"/>
              <a:buFont typeface="Quattrocento Sans"/>
              <a:buNone/>
              <a:defRPr b="0" i="0" sz="2300" u="none" cap="none" strike="noStrike">
                <a:solidFill>
                  <a:srgbClr val="000000"/>
                </a:solidFill>
                <a:latin typeface="Quattrocento Sans"/>
                <a:ea typeface="Quattrocento Sans"/>
                <a:cs typeface="Quattrocento Sans"/>
                <a:sym typeface="Quattrocento Sans"/>
              </a:defRPr>
            </a:lvl9pPr>
          </a:lstStyle>
          <a:p/>
        </p:txBody>
      </p:sp>
      <p:sp>
        <p:nvSpPr>
          <p:cNvPr id="146" name="Google Shape;146;p65"/>
          <p:cNvSpPr txBox="1"/>
          <p:nvPr>
            <p:ph idx="1" type="body"/>
          </p:nvPr>
        </p:nvSpPr>
        <p:spPr>
          <a:xfrm>
            <a:off x="452965" y="1325001"/>
            <a:ext cx="8192895" cy="1352823"/>
          </a:xfrm>
          <a:prstGeom prst="rect">
            <a:avLst/>
          </a:prstGeom>
          <a:noFill/>
          <a:ln>
            <a:noFill/>
          </a:ln>
        </p:spPr>
        <p:txBody>
          <a:bodyPr anchorCtr="0" anchor="t" bIns="45700" lIns="91425" spcFirstLastPara="1" rIns="91425" wrap="square" tIns="45700">
            <a:noAutofit/>
          </a:bodyPr>
          <a:lstStyle>
            <a:lvl1pPr indent="-330200" lvl="0" marL="457200" marR="0" rtl="0" algn="l">
              <a:lnSpc>
                <a:spcPct val="120000"/>
              </a:lnSpc>
              <a:spcBef>
                <a:spcPts val="0"/>
              </a:spcBef>
              <a:spcAft>
                <a:spcPts val="0"/>
              </a:spcAft>
              <a:buClr>
                <a:srgbClr val="2F2883"/>
              </a:buClr>
              <a:buSzPts val="1600"/>
              <a:buFont typeface="Noto Sans Symbols"/>
              <a:buChar char="▪"/>
              <a:defRPr b="0" i="0" sz="1600" u="none" cap="none" strike="noStrike">
                <a:solidFill>
                  <a:srgbClr val="53585F"/>
                </a:solidFill>
                <a:latin typeface="Quattrocento Sans"/>
                <a:ea typeface="Quattrocento Sans"/>
                <a:cs typeface="Quattrocento Sans"/>
                <a:sym typeface="Quattrocento Sans"/>
              </a:defRPr>
            </a:lvl1pPr>
            <a:lvl2pPr indent="-308610" lvl="1" marL="914400" marR="0" rtl="0" algn="l">
              <a:lnSpc>
                <a:spcPct val="120000"/>
              </a:lnSpc>
              <a:spcBef>
                <a:spcPts val="0"/>
              </a:spcBef>
              <a:spcAft>
                <a:spcPts val="0"/>
              </a:spcAft>
              <a:buClr>
                <a:srgbClr val="2F2883"/>
              </a:buClr>
              <a:buSzPts val="1260"/>
              <a:buFont typeface="Noto Sans Symbols"/>
              <a:buChar char="▪"/>
              <a:defRPr b="0" i="0" sz="1400" u="none" cap="none" strike="noStrike">
                <a:solidFill>
                  <a:srgbClr val="53585F"/>
                </a:solidFill>
                <a:latin typeface="Quattrocento Sans"/>
                <a:ea typeface="Quattrocento Sans"/>
                <a:cs typeface="Quattrocento Sans"/>
                <a:sym typeface="Quattrocento Sans"/>
              </a:defRPr>
            </a:lvl2pPr>
            <a:lvl3pPr indent="-304800" lvl="2" marL="1371600" marR="0" rtl="0" algn="l">
              <a:lnSpc>
                <a:spcPct val="120000"/>
              </a:lnSpc>
              <a:spcBef>
                <a:spcPts val="0"/>
              </a:spcBef>
              <a:spcAft>
                <a:spcPts val="0"/>
              </a:spcAft>
              <a:buClr>
                <a:srgbClr val="2F2883"/>
              </a:buClr>
              <a:buSzPts val="1200"/>
              <a:buFont typeface="Noto Sans Symbols"/>
              <a:buChar char="▪"/>
              <a:defRPr b="0" i="0" sz="1200" u="none" cap="none" strike="noStrike">
                <a:solidFill>
                  <a:srgbClr val="53585F"/>
                </a:solidFill>
                <a:latin typeface="Quattrocento Sans"/>
                <a:ea typeface="Quattrocento Sans"/>
                <a:cs typeface="Quattrocento Sans"/>
                <a:sym typeface="Quattrocento Sans"/>
              </a:defRPr>
            </a:lvl3pPr>
            <a:lvl4pPr indent="-298450" lvl="3" marL="1828800" marR="0" rtl="0" algn="l">
              <a:lnSpc>
                <a:spcPct val="120000"/>
              </a:lnSpc>
              <a:spcBef>
                <a:spcPts val="0"/>
              </a:spcBef>
              <a:spcAft>
                <a:spcPts val="0"/>
              </a:spcAft>
              <a:buClr>
                <a:srgbClr val="2F2883"/>
              </a:buClr>
              <a:buSzPts val="1100"/>
              <a:buFont typeface="Noto Sans Symbols"/>
              <a:buChar char="▪"/>
              <a:defRPr b="0" i="0" sz="1100" u="none" cap="none" strike="noStrike">
                <a:solidFill>
                  <a:srgbClr val="53585F"/>
                </a:solidFill>
                <a:latin typeface="Quattrocento Sans"/>
                <a:ea typeface="Quattrocento Sans"/>
                <a:cs typeface="Quattrocento Sans"/>
                <a:sym typeface="Quattrocento Sans"/>
              </a:defRPr>
            </a:lvl4pPr>
            <a:lvl5pPr indent="-298450" lvl="4" marL="2286000" marR="0" rtl="0" algn="l">
              <a:lnSpc>
                <a:spcPct val="120000"/>
              </a:lnSpc>
              <a:spcBef>
                <a:spcPts val="0"/>
              </a:spcBef>
              <a:spcAft>
                <a:spcPts val="0"/>
              </a:spcAft>
              <a:buClr>
                <a:srgbClr val="2F2883"/>
              </a:buClr>
              <a:buSzPts val="1100"/>
              <a:buFont typeface="Noto Sans Symbols"/>
              <a:buChar char="▪"/>
              <a:defRPr b="0" i="0" sz="1100" u="none" cap="none" strike="noStrike">
                <a:solidFill>
                  <a:srgbClr val="53585F"/>
                </a:solidFill>
                <a:latin typeface="Quattrocento Sans"/>
                <a:ea typeface="Quattrocento Sans"/>
                <a:cs typeface="Quattrocento Sans"/>
                <a:sym typeface="Quattrocento Sa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9pPr>
          </a:lstStyle>
          <a:p/>
        </p:txBody>
      </p:sp>
      <p:sp>
        <p:nvSpPr>
          <p:cNvPr id="147" name="Google Shape;147;p65"/>
          <p:cNvSpPr txBox="1"/>
          <p:nvPr>
            <p:ph type="title"/>
          </p:nvPr>
        </p:nvSpPr>
        <p:spPr>
          <a:xfrm>
            <a:off x="456579" y="236422"/>
            <a:ext cx="8189282" cy="713992"/>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chemeClr val="lt1"/>
              </a:buClr>
              <a:buSzPts val="2400"/>
              <a:buFont typeface="Quattrocento Sans"/>
              <a:buNone/>
              <a:defRPr b="1" i="0" sz="2400" u="none" cap="none" strike="noStrike">
                <a:solidFill>
                  <a:schemeClr val="lt1"/>
                </a:solidFill>
                <a:latin typeface="Quattrocento Sans"/>
                <a:ea typeface="Quattrocento Sans"/>
                <a:cs typeface="Quattrocento Sans"/>
                <a:sym typeface="Quattrocento Sans"/>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48" name="Google Shape;148;p65"/>
          <p:cNvSpPr txBox="1"/>
          <p:nvPr>
            <p:ph idx="10" type="dt"/>
          </p:nvPr>
        </p:nvSpPr>
        <p:spPr>
          <a:xfrm rot="-5400000">
            <a:off x="8615838" y="2976516"/>
            <a:ext cx="762488" cy="165104"/>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BFBFBF"/>
              </a:buClr>
              <a:buSzPts val="700"/>
              <a:buFont typeface="Quattrocento Sans"/>
              <a:buNone/>
              <a:defRPr b="0" i="0" sz="700" u="none" cap="none" strike="noStrike">
                <a:solidFill>
                  <a:srgbClr val="BFBFBF"/>
                </a:solidFill>
                <a:latin typeface="Quattrocento Sans"/>
                <a:ea typeface="Quattrocento Sans"/>
                <a:cs typeface="Quattrocento Sans"/>
                <a:sym typeface="Quattrocento Sans"/>
              </a:defRPr>
            </a:lvl1pPr>
            <a:lvl2pPr lvl="1" marR="0" rtl="0" algn="ctr">
              <a:lnSpc>
                <a:spcPct val="100000"/>
              </a:lnSpc>
              <a:spcBef>
                <a:spcPts val="0"/>
              </a:spcBef>
              <a:spcAft>
                <a:spcPts val="0"/>
              </a:spcAft>
              <a:buClr>
                <a:srgbClr val="000000"/>
              </a:buClr>
              <a:buSzPts val="2300"/>
              <a:buFont typeface="Quattrocento Sans"/>
              <a:buNone/>
              <a:defRPr b="0" i="0" sz="2300" u="none" cap="none" strike="noStrike">
                <a:solidFill>
                  <a:srgbClr val="000000"/>
                </a:solidFill>
                <a:latin typeface="Quattrocento Sans"/>
                <a:ea typeface="Quattrocento Sans"/>
                <a:cs typeface="Quattrocento Sans"/>
                <a:sym typeface="Quattrocento Sans"/>
              </a:defRPr>
            </a:lvl2pPr>
            <a:lvl3pPr lvl="2" marR="0" rtl="0" algn="ctr">
              <a:lnSpc>
                <a:spcPct val="100000"/>
              </a:lnSpc>
              <a:spcBef>
                <a:spcPts val="0"/>
              </a:spcBef>
              <a:spcAft>
                <a:spcPts val="0"/>
              </a:spcAft>
              <a:buClr>
                <a:srgbClr val="000000"/>
              </a:buClr>
              <a:buSzPts val="2300"/>
              <a:buFont typeface="Quattrocento Sans"/>
              <a:buNone/>
              <a:defRPr b="0" i="0" sz="2300" u="none" cap="none" strike="noStrike">
                <a:solidFill>
                  <a:srgbClr val="000000"/>
                </a:solidFill>
                <a:latin typeface="Quattrocento Sans"/>
                <a:ea typeface="Quattrocento Sans"/>
                <a:cs typeface="Quattrocento Sans"/>
                <a:sym typeface="Quattrocento Sans"/>
              </a:defRPr>
            </a:lvl3pPr>
            <a:lvl4pPr lvl="3" marR="0" rtl="0" algn="ctr">
              <a:lnSpc>
                <a:spcPct val="100000"/>
              </a:lnSpc>
              <a:spcBef>
                <a:spcPts val="0"/>
              </a:spcBef>
              <a:spcAft>
                <a:spcPts val="0"/>
              </a:spcAft>
              <a:buClr>
                <a:srgbClr val="000000"/>
              </a:buClr>
              <a:buSzPts val="2300"/>
              <a:buFont typeface="Quattrocento Sans"/>
              <a:buNone/>
              <a:defRPr b="0" i="0" sz="2300" u="none" cap="none" strike="noStrike">
                <a:solidFill>
                  <a:srgbClr val="000000"/>
                </a:solidFill>
                <a:latin typeface="Quattrocento Sans"/>
                <a:ea typeface="Quattrocento Sans"/>
                <a:cs typeface="Quattrocento Sans"/>
                <a:sym typeface="Quattrocento Sans"/>
              </a:defRPr>
            </a:lvl4pPr>
            <a:lvl5pPr lvl="4" marR="0" rtl="0" algn="ctr">
              <a:lnSpc>
                <a:spcPct val="100000"/>
              </a:lnSpc>
              <a:spcBef>
                <a:spcPts val="0"/>
              </a:spcBef>
              <a:spcAft>
                <a:spcPts val="0"/>
              </a:spcAft>
              <a:buClr>
                <a:srgbClr val="000000"/>
              </a:buClr>
              <a:buSzPts val="2300"/>
              <a:buFont typeface="Quattrocento Sans"/>
              <a:buNone/>
              <a:defRPr b="0" i="0" sz="2300" u="none" cap="none" strike="noStrike">
                <a:solidFill>
                  <a:srgbClr val="000000"/>
                </a:solidFill>
                <a:latin typeface="Quattrocento Sans"/>
                <a:ea typeface="Quattrocento Sans"/>
                <a:cs typeface="Quattrocento Sans"/>
                <a:sym typeface="Quattrocento Sans"/>
              </a:defRPr>
            </a:lvl5pPr>
            <a:lvl6pPr lvl="5" marR="0" rtl="0" algn="ctr">
              <a:lnSpc>
                <a:spcPct val="100000"/>
              </a:lnSpc>
              <a:spcBef>
                <a:spcPts val="0"/>
              </a:spcBef>
              <a:spcAft>
                <a:spcPts val="0"/>
              </a:spcAft>
              <a:buClr>
                <a:srgbClr val="000000"/>
              </a:buClr>
              <a:buSzPts val="2300"/>
              <a:buFont typeface="Quattrocento Sans"/>
              <a:buNone/>
              <a:defRPr b="0" i="0" sz="2300" u="none" cap="none" strike="noStrike">
                <a:solidFill>
                  <a:srgbClr val="000000"/>
                </a:solidFill>
                <a:latin typeface="Quattrocento Sans"/>
                <a:ea typeface="Quattrocento Sans"/>
                <a:cs typeface="Quattrocento Sans"/>
                <a:sym typeface="Quattrocento Sans"/>
              </a:defRPr>
            </a:lvl6pPr>
            <a:lvl7pPr lvl="6" marR="0" rtl="0" algn="ctr">
              <a:lnSpc>
                <a:spcPct val="100000"/>
              </a:lnSpc>
              <a:spcBef>
                <a:spcPts val="0"/>
              </a:spcBef>
              <a:spcAft>
                <a:spcPts val="0"/>
              </a:spcAft>
              <a:buClr>
                <a:srgbClr val="000000"/>
              </a:buClr>
              <a:buSzPts val="2300"/>
              <a:buFont typeface="Quattrocento Sans"/>
              <a:buNone/>
              <a:defRPr b="0" i="0" sz="2300" u="none" cap="none" strike="noStrike">
                <a:solidFill>
                  <a:srgbClr val="000000"/>
                </a:solidFill>
                <a:latin typeface="Quattrocento Sans"/>
                <a:ea typeface="Quattrocento Sans"/>
                <a:cs typeface="Quattrocento Sans"/>
                <a:sym typeface="Quattrocento Sans"/>
              </a:defRPr>
            </a:lvl7pPr>
            <a:lvl8pPr lvl="7" marR="0" rtl="0" algn="ctr">
              <a:lnSpc>
                <a:spcPct val="100000"/>
              </a:lnSpc>
              <a:spcBef>
                <a:spcPts val="0"/>
              </a:spcBef>
              <a:spcAft>
                <a:spcPts val="0"/>
              </a:spcAft>
              <a:buClr>
                <a:srgbClr val="000000"/>
              </a:buClr>
              <a:buSzPts val="2300"/>
              <a:buFont typeface="Quattrocento Sans"/>
              <a:buNone/>
              <a:defRPr b="0" i="0" sz="2300" u="none" cap="none" strike="noStrike">
                <a:solidFill>
                  <a:srgbClr val="000000"/>
                </a:solidFill>
                <a:latin typeface="Quattrocento Sans"/>
                <a:ea typeface="Quattrocento Sans"/>
                <a:cs typeface="Quattrocento Sans"/>
                <a:sym typeface="Quattrocento Sans"/>
              </a:defRPr>
            </a:lvl8pPr>
            <a:lvl9pPr lvl="8" marR="0" rtl="0" algn="ctr">
              <a:lnSpc>
                <a:spcPct val="100000"/>
              </a:lnSpc>
              <a:spcBef>
                <a:spcPts val="0"/>
              </a:spcBef>
              <a:spcAft>
                <a:spcPts val="0"/>
              </a:spcAft>
              <a:buClr>
                <a:srgbClr val="000000"/>
              </a:buClr>
              <a:buSzPts val="2300"/>
              <a:buFont typeface="Quattrocento Sans"/>
              <a:buNone/>
              <a:defRPr b="0" i="0" sz="2300" u="none" cap="none" strike="noStrike">
                <a:solidFill>
                  <a:srgbClr val="000000"/>
                </a:solidFill>
                <a:latin typeface="Quattrocento Sans"/>
                <a:ea typeface="Quattrocento Sans"/>
                <a:cs typeface="Quattrocento Sans"/>
                <a:sym typeface="Quattrocento Sans"/>
              </a:defRPr>
            </a:lvl9pPr>
          </a:lstStyle>
          <a:p/>
        </p:txBody>
      </p:sp>
      <p:sp>
        <p:nvSpPr>
          <p:cNvPr id="149" name="Google Shape;149;p65"/>
          <p:cNvSpPr/>
          <p:nvPr>
            <p:ph idx="2" type="pic"/>
          </p:nvPr>
        </p:nvSpPr>
        <p:spPr>
          <a:xfrm>
            <a:off x="452438" y="2821354"/>
            <a:ext cx="8193424" cy="2176208"/>
          </a:xfrm>
          <a:prstGeom prst="rect">
            <a:avLst/>
          </a:prstGeom>
          <a:noFill/>
          <a:ln>
            <a:no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ive Page">
  <p:cSld name="Objective Page">
    <p:bg>
      <p:bgPr>
        <a:solidFill>
          <a:srgbClr val="2F2883"/>
        </a:solidFill>
      </p:bgPr>
    </p:bg>
    <p:spTree>
      <p:nvGrpSpPr>
        <p:cNvPr id="15" name="Shape 15"/>
        <p:cNvGrpSpPr/>
        <p:nvPr/>
      </p:nvGrpSpPr>
      <p:grpSpPr>
        <a:xfrm>
          <a:off x="0" y="0"/>
          <a:ext cx="0" cy="0"/>
          <a:chOff x="0" y="0"/>
          <a:chExt cx="0" cy="0"/>
        </a:xfrm>
      </p:grpSpPr>
      <p:sp>
        <p:nvSpPr>
          <p:cNvPr id="16" name="Google Shape;16;p45"/>
          <p:cNvSpPr/>
          <p:nvPr/>
        </p:nvSpPr>
        <p:spPr>
          <a:xfrm>
            <a:off x="0" y="0"/>
            <a:ext cx="9144000" cy="5143500"/>
          </a:xfrm>
          <a:prstGeom prst="rect">
            <a:avLst/>
          </a:prstGeom>
          <a:blipFill rotWithShape="1">
            <a:blip r:embed="rId2">
              <a:alphaModFix/>
            </a:blip>
            <a:stretch>
              <a:fillRect b="0" l="0" r="0" t="0"/>
            </a:stretch>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Calibri"/>
              <a:buNone/>
            </a:pPr>
            <a:r>
              <a:t/>
            </a:r>
            <a:endParaRPr b="0" i="0" sz="1800" u="none" cap="none" strike="noStrike">
              <a:solidFill>
                <a:schemeClr val="lt1"/>
              </a:solidFill>
              <a:latin typeface="Calibri"/>
              <a:ea typeface="Calibri"/>
              <a:cs typeface="Calibri"/>
              <a:sym typeface="Calibri"/>
            </a:endParaRPr>
          </a:p>
        </p:txBody>
      </p:sp>
      <p:sp>
        <p:nvSpPr>
          <p:cNvPr id="17" name="Google Shape;17;p45"/>
          <p:cNvSpPr/>
          <p:nvPr/>
        </p:nvSpPr>
        <p:spPr>
          <a:xfrm>
            <a:off x="0" y="9693"/>
            <a:ext cx="9144000" cy="5143500"/>
          </a:xfrm>
          <a:prstGeom prst="rect">
            <a:avLst/>
          </a:prstGeom>
          <a:solidFill>
            <a:srgbClr val="2F2883">
              <a:alpha val="75294"/>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Calibri"/>
              <a:buNone/>
            </a:pPr>
            <a:r>
              <a:t/>
            </a:r>
            <a:endParaRPr b="0" i="0" sz="1800" u="none" cap="none" strike="noStrike">
              <a:solidFill>
                <a:schemeClr val="lt1"/>
              </a:solidFill>
              <a:latin typeface="Calibri"/>
              <a:ea typeface="Calibri"/>
              <a:cs typeface="Calibri"/>
              <a:sym typeface="Calibri"/>
            </a:endParaRPr>
          </a:p>
        </p:txBody>
      </p:sp>
      <p:sp>
        <p:nvSpPr>
          <p:cNvPr id="18" name="Google Shape;18;p45"/>
          <p:cNvSpPr txBox="1"/>
          <p:nvPr>
            <p:ph idx="1" type="body"/>
          </p:nvPr>
        </p:nvSpPr>
        <p:spPr>
          <a:xfrm>
            <a:off x="3211826" y="604434"/>
            <a:ext cx="5542065" cy="3890074"/>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90000"/>
              </a:lnSpc>
              <a:spcBef>
                <a:spcPts val="1000"/>
              </a:spcBef>
              <a:spcAft>
                <a:spcPts val="0"/>
              </a:spcAft>
              <a:buClr>
                <a:schemeClr val="lt1"/>
              </a:buClr>
              <a:buSzPts val="3200"/>
              <a:buFont typeface="Noto Sans Symbols"/>
              <a:buNone/>
              <a:defRPr b="1" i="0" sz="3200" u="none" cap="none" strike="noStrike">
                <a:solidFill>
                  <a:schemeClr val="lt1"/>
                </a:solidFill>
                <a:latin typeface="Quattrocento Sans"/>
                <a:ea typeface="Quattrocento Sans"/>
                <a:cs typeface="Quattrocento Sans"/>
                <a:sym typeface="Quattrocento Sans"/>
              </a:defRPr>
            </a:lvl1pPr>
            <a:lvl2pPr indent="-381000" lvl="1" marL="914400" marR="0" rtl="0" algn="l">
              <a:lnSpc>
                <a:spcPct val="90000"/>
              </a:lnSpc>
              <a:spcBef>
                <a:spcPts val="500"/>
              </a:spcBef>
              <a:spcAft>
                <a:spcPts val="0"/>
              </a:spcAft>
              <a:buClr>
                <a:schemeClr val="lt1"/>
              </a:buClr>
              <a:buSzPts val="2400"/>
              <a:buFont typeface="Noto Sans Symbols"/>
              <a:buChar char="▪"/>
              <a:defRPr b="0" i="0" sz="2400" u="none" cap="none" strike="noStrike">
                <a:solidFill>
                  <a:schemeClr val="lt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lt1"/>
              </a:buClr>
              <a:buSzPts val="2000"/>
              <a:buFont typeface="Noto Sans Symbols"/>
              <a:buChar char="▪"/>
              <a:defRPr b="0" i="0" sz="2000" u="none" cap="none" strike="noStrike">
                <a:solidFill>
                  <a:schemeClr val="lt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lt1"/>
              </a:buClr>
              <a:buSzPts val="1800"/>
              <a:buFont typeface="Noto Sans Symbols"/>
              <a:buChar char="▪"/>
              <a:defRPr b="0" i="0" sz="1800" u="none" cap="none" strike="noStrike">
                <a:solidFill>
                  <a:schemeClr val="lt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lt1"/>
              </a:buClr>
              <a:buSzPts val="1800"/>
              <a:buFont typeface="Noto Sans Symbols"/>
              <a:buNone/>
              <a:defRPr b="0" i="0" sz="1800" u="none" cap="none" strike="noStrike">
                <a:solidFill>
                  <a:schemeClr val="lt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9" name="Google Shape;19;p45"/>
          <p:cNvSpPr/>
          <p:nvPr/>
        </p:nvSpPr>
        <p:spPr>
          <a:xfrm rot="-256274">
            <a:off x="-16933" y="-114194"/>
            <a:ext cx="3357646" cy="5312883"/>
          </a:xfrm>
          <a:custGeom>
            <a:rect b="b" l="l" r="r" t="t"/>
            <a:pathLst>
              <a:path extrusionOk="0" h="5312883" w="3357646">
                <a:moveTo>
                  <a:pt x="3357646" y="211478"/>
                </a:moveTo>
                <a:lnTo>
                  <a:pt x="2320772" y="5312883"/>
                </a:lnTo>
                <a:lnTo>
                  <a:pt x="0" y="5139555"/>
                </a:lnTo>
                <a:lnTo>
                  <a:pt x="0" y="2821194"/>
                </a:lnTo>
                <a:lnTo>
                  <a:pt x="210702" y="0"/>
                </a:lnTo>
                <a:close/>
              </a:path>
            </a:pathLst>
          </a:custGeom>
          <a:solidFill>
            <a:schemeClr val="lt1">
              <a:alpha val="33333"/>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rPr b="0" i="0" lang="en" sz="1800" u="none" cap="none" strike="noStrike">
                <a:solidFill>
                  <a:schemeClr val="lt1"/>
                </a:solidFill>
                <a:latin typeface="Calibri"/>
                <a:ea typeface="Calibri"/>
                <a:cs typeface="Calibri"/>
                <a:sym typeface="Calibri"/>
              </a:rPr>
              <a:t>Left_Shape_01</a:t>
            </a:r>
            <a:endParaRPr b="0" i="0" sz="1400" u="none" cap="none" strike="noStrike">
              <a:solidFill>
                <a:srgbClr val="000000"/>
              </a:solidFill>
              <a:latin typeface="Arial"/>
              <a:ea typeface="Arial"/>
              <a:cs typeface="Arial"/>
              <a:sym typeface="Arial"/>
            </a:endParaRPr>
          </a:p>
        </p:txBody>
      </p:sp>
      <p:sp>
        <p:nvSpPr>
          <p:cNvPr id="20" name="Google Shape;20;p45"/>
          <p:cNvSpPr/>
          <p:nvPr/>
        </p:nvSpPr>
        <p:spPr>
          <a:xfrm>
            <a:off x="-54708" y="1"/>
            <a:ext cx="3208328" cy="5178096"/>
          </a:xfrm>
          <a:custGeom>
            <a:rect b="b" l="l" r="r" t="t"/>
            <a:pathLst>
              <a:path extrusionOk="0" h="6956154" w="3839592">
                <a:moveTo>
                  <a:pt x="0" y="0"/>
                </a:moveTo>
                <a:lnTo>
                  <a:pt x="3839592" y="0"/>
                </a:lnTo>
                <a:lnTo>
                  <a:pt x="2611396" y="6956154"/>
                </a:lnTo>
                <a:lnTo>
                  <a:pt x="0" y="6956154"/>
                </a:lnTo>
                <a:close/>
              </a:path>
            </a:pathLst>
          </a:cu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Calibri"/>
              <a:buNone/>
            </a:pPr>
            <a:r>
              <a:t/>
            </a:r>
            <a:endParaRPr b="0" i="0" sz="1800" u="none" cap="none" strike="noStrike">
              <a:solidFill>
                <a:schemeClr val="lt1"/>
              </a:solidFill>
              <a:latin typeface="Calibri"/>
              <a:ea typeface="Calibri"/>
              <a:cs typeface="Calibri"/>
              <a:sym typeface="Calibri"/>
            </a:endParaRPr>
          </a:p>
        </p:txBody>
      </p:sp>
      <p:pic>
        <p:nvPicPr>
          <p:cNvPr id="21" name="Google Shape;21;p45"/>
          <p:cNvPicPr preferRelativeResize="0"/>
          <p:nvPr/>
        </p:nvPicPr>
        <p:blipFill rotWithShape="1">
          <a:blip r:embed="rId3">
            <a:alphaModFix/>
          </a:blip>
          <a:srcRect b="0" l="0" r="0" t="0"/>
          <a:stretch/>
        </p:blipFill>
        <p:spPr>
          <a:xfrm>
            <a:off x="544252" y="1881759"/>
            <a:ext cx="1420487" cy="1377304"/>
          </a:xfrm>
          <a:prstGeom prst="rect">
            <a:avLst/>
          </a:prstGeom>
          <a:noFill/>
          <a:ln>
            <a:noFill/>
          </a:ln>
        </p:spPr>
      </p:pic>
      <p:sp>
        <p:nvSpPr>
          <p:cNvPr id="22" name="Google Shape;22;p45"/>
          <p:cNvSpPr txBox="1"/>
          <p:nvPr>
            <p:ph idx="11" type="ftr"/>
          </p:nvPr>
        </p:nvSpPr>
        <p:spPr>
          <a:xfrm>
            <a:off x="5262884" y="4749529"/>
            <a:ext cx="1330939" cy="165102"/>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6A60C6"/>
              </a:buClr>
              <a:buSzPts val="700"/>
              <a:buFont typeface="Quattrocento Sans"/>
              <a:buNone/>
              <a:defRPr b="0" i="0" sz="700" u="none" cap="none" strike="noStrike">
                <a:solidFill>
                  <a:srgbClr val="6A60C6"/>
                </a:solidFill>
                <a:latin typeface="Quattrocento Sans"/>
                <a:ea typeface="Quattrocento Sans"/>
                <a:cs typeface="Quattrocento Sans"/>
                <a:sym typeface="Quattrocento Sans"/>
              </a:defRPr>
            </a:lvl1pPr>
            <a:lvl2pPr lvl="1" marR="0" rtl="0" algn="ctr">
              <a:lnSpc>
                <a:spcPct val="100000"/>
              </a:lnSpc>
              <a:spcBef>
                <a:spcPts val="0"/>
              </a:spcBef>
              <a:spcAft>
                <a:spcPts val="0"/>
              </a:spcAft>
              <a:buClr>
                <a:srgbClr val="000000"/>
              </a:buClr>
              <a:buSzPts val="2300"/>
              <a:buFont typeface="Calibri"/>
              <a:buNone/>
              <a:defRPr b="0" i="0" sz="2300" u="none" cap="none" strike="noStrike">
                <a:solidFill>
                  <a:srgbClr val="000000"/>
                </a:solidFill>
                <a:latin typeface="Calibri"/>
                <a:ea typeface="Calibri"/>
                <a:cs typeface="Calibri"/>
                <a:sym typeface="Calibri"/>
              </a:defRPr>
            </a:lvl2pPr>
            <a:lvl3pPr lvl="2" marR="0" rtl="0" algn="ctr">
              <a:lnSpc>
                <a:spcPct val="100000"/>
              </a:lnSpc>
              <a:spcBef>
                <a:spcPts val="0"/>
              </a:spcBef>
              <a:spcAft>
                <a:spcPts val="0"/>
              </a:spcAft>
              <a:buClr>
                <a:srgbClr val="000000"/>
              </a:buClr>
              <a:buSzPts val="2300"/>
              <a:buFont typeface="Calibri"/>
              <a:buNone/>
              <a:defRPr b="0" i="0" sz="2300" u="none" cap="none" strike="noStrike">
                <a:solidFill>
                  <a:srgbClr val="000000"/>
                </a:solidFill>
                <a:latin typeface="Calibri"/>
                <a:ea typeface="Calibri"/>
                <a:cs typeface="Calibri"/>
                <a:sym typeface="Calibri"/>
              </a:defRPr>
            </a:lvl3pPr>
            <a:lvl4pPr lvl="3" marR="0" rtl="0" algn="ctr">
              <a:lnSpc>
                <a:spcPct val="100000"/>
              </a:lnSpc>
              <a:spcBef>
                <a:spcPts val="0"/>
              </a:spcBef>
              <a:spcAft>
                <a:spcPts val="0"/>
              </a:spcAft>
              <a:buClr>
                <a:srgbClr val="000000"/>
              </a:buClr>
              <a:buSzPts val="2300"/>
              <a:buFont typeface="Calibri"/>
              <a:buNone/>
              <a:defRPr b="0" i="0" sz="2300" u="none" cap="none" strike="noStrike">
                <a:solidFill>
                  <a:srgbClr val="000000"/>
                </a:solidFill>
                <a:latin typeface="Calibri"/>
                <a:ea typeface="Calibri"/>
                <a:cs typeface="Calibri"/>
                <a:sym typeface="Calibri"/>
              </a:defRPr>
            </a:lvl4pPr>
            <a:lvl5pPr lvl="4" marR="0" rtl="0" algn="ctr">
              <a:lnSpc>
                <a:spcPct val="100000"/>
              </a:lnSpc>
              <a:spcBef>
                <a:spcPts val="0"/>
              </a:spcBef>
              <a:spcAft>
                <a:spcPts val="0"/>
              </a:spcAft>
              <a:buClr>
                <a:srgbClr val="000000"/>
              </a:buClr>
              <a:buSzPts val="2300"/>
              <a:buFont typeface="Calibri"/>
              <a:buNone/>
              <a:defRPr b="0" i="0" sz="2300" u="none" cap="none" strike="noStrike">
                <a:solidFill>
                  <a:srgbClr val="000000"/>
                </a:solidFill>
                <a:latin typeface="Calibri"/>
                <a:ea typeface="Calibri"/>
                <a:cs typeface="Calibri"/>
                <a:sym typeface="Calibri"/>
              </a:defRPr>
            </a:lvl5pPr>
            <a:lvl6pPr lvl="5" marR="0" rtl="0" algn="ctr">
              <a:lnSpc>
                <a:spcPct val="100000"/>
              </a:lnSpc>
              <a:spcBef>
                <a:spcPts val="0"/>
              </a:spcBef>
              <a:spcAft>
                <a:spcPts val="0"/>
              </a:spcAft>
              <a:buClr>
                <a:srgbClr val="000000"/>
              </a:buClr>
              <a:buSzPts val="2300"/>
              <a:buFont typeface="Calibri"/>
              <a:buNone/>
              <a:defRPr b="0" i="0" sz="2300" u="none" cap="none" strike="noStrike">
                <a:solidFill>
                  <a:srgbClr val="000000"/>
                </a:solidFill>
                <a:latin typeface="Calibri"/>
                <a:ea typeface="Calibri"/>
                <a:cs typeface="Calibri"/>
                <a:sym typeface="Calibri"/>
              </a:defRPr>
            </a:lvl6pPr>
            <a:lvl7pPr lvl="6" marR="0" rtl="0" algn="ctr">
              <a:lnSpc>
                <a:spcPct val="100000"/>
              </a:lnSpc>
              <a:spcBef>
                <a:spcPts val="0"/>
              </a:spcBef>
              <a:spcAft>
                <a:spcPts val="0"/>
              </a:spcAft>
              <a:buClr>
                <a:srgbClr val="000000"/>
              </a:buClr>
              <a:buSzPts val="2300"/>
              <a:buFont typeface="Calibri"/>
              <a:buNone/>
              <a:defRPr b="0" i="0" sz="2300" u="none" cap="none" strike="noStrike">
                <a:solidFill>
                  <a:srgbClr val="000000"/>
                </a:solidFill>
                <a:latin typeface="Calibri"/>
                <a:ea typeface="Calibri"/>
                <a:cs typeface="Calibri"/>
                <a:sym typeface="Calibri"/>
              </a:defRPr>
            </a:lvl7pPr>
            <a:lvl8pPr lvl="7" marR="0" rtl="0" algn="ctr">
              <a:lnSpc>
                <a:spcPct val="100000"/>
              </a:lnSpc>
              <a:spcBef>
                <a:spcPts val="0"/>
              </a:spcBef>
              <a:spcAft>
                <a:spcPts val="0"/>
              </a:spcAft>
              <a:buClr>
                <a:srgbClr val="000000"/>
              </a:buClr>
              <a:buSzPts val="2300"/>
              <a:buFont typeface="Calibri"/>
              <a:buNone/>
              <a:defRPr b="0" i="0" sz="2300" u="none" cap="none" strike="noStrike">
                <a:solidFill>
                  <a:srgbClr val="000000"/>
                </a:solidFill>
                <a:latin typeface="Calibri"/>
                <a:ea typeface="Calibri"/>
                <a:cs typeface="Calibri"/>
                <a:sym typeface="Calibri"/>
              </a:defRPr>
            </a:lvl8pPr>
            <a:lvl9pPr lvl="8" marR="0" rtl="0" algn="ctr">
              <a:lnSpc>
                <a:spcPct val="100000"/>
              </a:lnSpc>
              <a:spcBef>
                <a:spcPts val="0"/>
              </a:spcBef>
              <a:spcAft>
                <a:spcPts val="0"/>
              </a:spcAft>
              <a:buClr>
                <a:srgbClr val="000000"/>
              </a:buClr>
              <a:buSzPts val="2300"/>
              <a:buFont typeface="Calibri"/>
              <a:buNone/>
              <a:defRPr b="0" i="0" sz="2300" u="none" cap="none" strike="noStrike">
                <a:solidFill>
                  <a:srgbClr val="000000"/>
                </a:solidFill>
                <a:latin typeface="Calibri"/>
                <a:ea typeface="Calibri"/>
                <a:cs typeface="Calibri"/>
                <a:sym typeface="Calibri"/>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2Col Text(T) + 1Col Image(B)">
  <p:cSld name="Title &amp; 2Col Text(T) + 1Col Image(B)">
    <p:spTree>
      <p:nvGrpSpPr>
        <p:cNvPr id="150" name="Shape 150"/>
        <p:cNvGrpSpPr/>
        <p:nvPr/>
      </p:nvGrpSpPr>
      <p:grpSpPr>
        <a:xfrm>
          <a:off x="0" y="0"/>
          <a:ext cx="0" cy="0"/>
          <a:chOff x="0" y="0"/>
          <a:chExt cx="0" cy="0"/>
        </a:xfrm>
      </p:grpSpPr>
      <p:sp>
        <p:nvSpPr>
          <p:cNvPr id="151" name="Google Shape;151;p66"/>
          <p:cNvSpPr txBox="1"/>
          <p:nvPr>
            <p:ph idx="12" type="sldNum"/>
          </p:nvPr>
        </p:nvSpPr>
        <p:spPr>
          <a:xfrm>
            <a:off x="8850007" y="4889009"/>
            <a:ext cx="294144" cy="158337"/>
          </a:xfrm>
          <a:prstGeom prst="rect">
            <a:avLst/>
          </a:prstGeom>
          <a:noFill/>
          <a:ln>
            <a:noFill/>
          </a:ln>
        </p:spPr>
        <p:txBody>
          <a:bodyPr anchorCtr="0" anchor="ctr" bIns="28675" lIns="57375" spcFirstLastPara="1" rIns="57375" wrap="square" tIns="28675">
            <a:noAutofit/>
          </a:bodyPr>
          <a:lstStyle>
            <a:lvl1pPr indent="0" lvl="0" marL="0" marR="0" rtl="0" algn="ctr">
              <a:lnSpc>
                <a:spcPct val="100000"/>
              </a:lnSpc>
              <a:spcBef>
                <a:spcPts val="0"/>
              </a:spcBef>
              <a:spcAft>
                <a:spcPts val="0"/>
              </a:spcAft>
              <a:buClr>
                <a:srgbClr val="A5A5A5"/>
              </a:buClr>
              <a:buSzPts val="700"/>
              <a:buFont typeface="Quattrocento Sans"/>
              <a:buNone/>
              <a:defRPr b="0" i="0" sz="700" u="none" cap="none" strike="noStrike">
                <a:solidFill>
                  <a:srgbClr val="A5A5A5"/>
                </a:solidFill>
                <a:latin typeface="Quattrocento Sans"/>
                <a:ea typeface="Quattrocento Sans"/>
                <a:cs typeface="Quattrocento Sans"/>
                <a:sym typeface="Quattrocento Sans"/>
              </a:defRPr>
            </a:lvl1pPr>
            <a:lvl2pPr indent="0" lvl="1" marL="0" marR="0" rtl="0" algn="ctr">
              <a:lnSpc>
                <a:spcPct val="100000"/>
              </a:lnSpc>
              <a:spcBef>
                <a:spcPts val="0"/>
              </a:spcBef>
              <a:spcAft>
                <a:spcPts val="0"/>
              </a:spcAft>
              <a:buClr>
                <a:srgbClr val="A5A5A5"/>
              </a:buClr>
              <a:buSzPts val="700"/>
              <a:buFont typeface="Quattrocento Sans"/>
              <a:buNone/>
              <a:defRPr b="0" i="0" sz="700" u="none" cap="none" strike="noStrike">
                <a:solidFill>
                  <a:srgbClr val="A5A5A5"/>
                </a:solidFill>
                <a:latin typeface="Quattrocento Sans"/>
                <a:ea typeface="Quattrocento Sans"/>
                <a:cs typeface="Quattrocento Sans"/>
                <a:sym typeface="Quattrocento Sans"/>
              </a:defRPr>
            </a:lvl2pPr>
            <a:lvl3pPr indent="0" lvl="2" marL="0" marR="0" rtl="0" algn="ctr">
              <a:lnSpc>
                <a:spcPct val="100000"/>
              </a:lnSpc>
              <a:spcBef>
                <a:spcPts val="0"/>
              </a:spcBef>
              <a:spcAft>
                <a:spcPts val="0"/>
              </a:spcAft>
              <a:buClr>
                <a:srgbClr val="A5A5A5"/>
              </a:buClr>
              <a:buSzPts val="700"/>
              <a:buFont typeface="Quattrocento Sans"/>
              <a:buNone/>
              <a:defRPr b="0" i="0" sz="700" u="none" cap="none" strike="noStrike">
                <a:solidFill>
                  <a:srgbClr val="A5A5A5"/>
                </a:solidFill>
                <a:latin typeface="Quattrocento Sans"/>
                <a:ea typeface="Quattrocento Sans"/>
                <a:cs typeface="Quattrocento Sans"/>
                <a:sym typeface="Quattrocento Sans"/>
              </a:defRPr>
            </a:lvl3pPr>
            <a:lvl4pPr indent="0" lvl="3" marL="0" marR="0" rtl="0" algn="ctr">
              <a:lnSpc>
                <a:spcPct val="100000"/>
              </a:lnSpc>
              <a:spcBef>
                <a:spcPts val="0"/>
              </a:spcBef>
              <a:spcAft>
                <a:spcPts val="0"/>
              </a:spcAft>
              <a:buClr>
                <a:srgbClr val="A5A5A5"/>
              </a:buClr>
              <a:buSzPts val="700"/>
              <a:buFont typeface="Quattrocento Sans"/>
              <a:buNone/>
              <a:defRPr b="0" i="0" sz="700" u="none" cap="none" strike="noStrike">
                <a:solidFill>
                  <a:srgbClr val="A5A5A5"/>
                </a:solidFill>
                <a:latin typeface="Quattrocento Sans"/>
                <a:ea typeface="Quattrocento Sans"/>
                <a:cs typeface="Quattrocento Sans"/>
                <a:sym typeface="Quattrocento Sans"/>
              </a:defRPr>
            </a:lvl4pPr>
            <a:lvl5pPr indent="0" lvl="4" marL="0" marR="0" rtl="0" algn="ctr">
              <a:lnSpc>
                <a:spcPct val="100000"/>
              </a:lnSpc>
              <a:spcBef>
                <a:spcPts val="0"/>
              </a:spcBef>
              <a:spcAft>
                <a:spcPts val="0"/>
              </a:spcAft>
              <a:buClr>
                <a:srgbClr val="A5A5A5"/>
              </a:buClr>
              <a:buSzPts val="700"/>
              <a:buFont typeface="Quattrocento Sans"/>
              <a:buNone/>
              <a:defRPr b="0" i="0" sz="700" u="none" cap="none" strike="noStrike">
                <a:solidFill>
                  <a:srgbClr val="A5A5A5"/>
                </a:solidFill>
                <a:latin typeface="Quattrocento Sans"/>
                <a:ea typeface="Quattrocento Sans"/>
                <a:cs typeface="Quattrocento Sans"/>
                <a:sym typeface="Quattrocento Sans"/>
              </a:defRPr>
            </a:lvl5pPr>
            <a:lvl6pPr indent="0" lvl="5" marL="0" marR="0" rtl="0" algn="ctr">
              <a:lnSpc>
                <a:spcPct val="100000"/>
              </a:lnSpc>
              <a:spcBef>
                <a:spcPts val="0"/>
              </a:spcBef>
              <a:spcAft>
                <a:spcPts val="0"/>
              </a:spcAft>
              <a:buClr>
                <a:srgbClr val="A5A5A5"/>
              </a:buClr>
              <a:buSzPts val="700"/>
              <a:buFont typeface="Quattrocento Sans"/>
              <a:buNone/>
              <a:defRPr b="0" i="0" sz="700" u="none" cap="none" strike="noStrike">
                <a:solidFill>
                  <a:srgbClr val="A5A5A5"/>
                </a:solidFill>
                <a:latin typeface="Quattrocento Sans"/>
                <a:ea typeface="Quattrocento Sans"/>
                <a:cs typeface="Quattrocento Sans"/>
                <a:sym typeface="Quattrocento Sans"/>
              </a:defRPr>
            </a:lvl6pPr>
            <a:lvl7pPr indent="0" lvl="6" marL="0" marR="0" rtl="0" algn="ctr">
              <a:lnSpc>
                <a:spcPct val="100000"/>
              </a:lnSpc>
              <a:spcBef>
                <a:spcPts val="0"/>
              </a:spcBef>
              <a:spcAft>
                <a:spcPts val="0"/>
              </a:spcAft>
              <a:buClr>
                <a:srgbClr val="A5A5A5"/>
              </a:buClr>
              <a:buSzPts val="700"/>
              <a:buFont typeface="Quattrocento Sans"/>
              <a:buNone/>
              <a:defRPr b="0" i="0" sz="700" u="none" cap="none" strike="noStrike">
                <a:solidFill>
                  <a:srgbClr val="A5A5A5"/>
                </a:solidFill>
                <a:latin typeface="Quattrocento Sans"/>
                <a:ea typeface="Quattrocento Sans"/>
                <a:cs typeface="Quattrocento Sans"/>
                <a:sym typeface="Quattrocento Sans"/>
              </a:defRPr>
            </a:lvl7pPr>
            <a:lvl8pPr indent="0" lvl="7" marL="0" marR="0" rtl="0" algn="ctr">
              <a:lnSpc>
                <a:spcPct val="100000"/>
              </a:lnSpc>
              <a:spcBef>
                <a:spcPts val="0"/>
              </a:spcBef>
              <a:spcAft>
                <a:spcPts val="0"/>
              </a:spcAft>
              <a:buClr>
                <a:srgbClr val="A5A5A5"/>
              </a:buClr>
              <a:buSzPts val="700"/>
              <a:buFont typeface="Quattrocento Sans"/>
              <a:buNone/>
              <a:defRPr b="0" i="0" sz="700" u="none" cap="none" strike="noStrike">
                <a:solidFill>
                  <a:srgbClr val="A5A5A5"/>
                </a:solidFill>
                <a:latin typeface="Quattrocento Sans"/>
                <a:ea typeface="Quattrocento Sans"/>
                <a:cs typeface="Quattrocento Sans"/>
                <a:sym typeface="Quattrocento Sans"/>
              </a:defRPr>
            </a:lvl8pPr>
            <a:lvl9pPr indent="0" lvl="8" marL="0" marR="0" rtl="0" algn="ctr">
              <a:lnSpc>
                <a:spcPct val="100000"/>
              </a:lnSpc>
              <a:spcBef>
                <a:spcPts val="0"/>
              </a:spcBef>
              <a:spcAft>
                <a:spcPts val="0"/>
              </a:spcAft>
              <a:buClr>
                <a:srgbClr val="A5A5A5"/>
              </a:buClr>
              <a:buSzPts val="700"/>
              <a:buFont typeface="Quattrocento Sans"/>
              <a:buNone/>
              <a:defRPr b="0" i="0" sz="700" u="none" cap="none" strike="noStrike">
                <a:solidFill>
                  <a:srgbClr val="A5A5A5"/>
                </a:solidFill>
                <a:latin typeface="Quattrocento Sans"/>
                <a:ea typeface="Quattrocento Sans"/>
                <a:cs typeface="Quattrocento Sans"/>
                <a:sym typeface="Quattrocento Sans"/>
              </a:defRPr>
            </a:lvl9pPr>
          </a:lstStyle>
          <a:p>
            <a:pPr indent="0" lvl="0" marL="0" rtl="0" algn="ctr">
              <a:spcBef>
                <a:spcPts val="0"/>
              </a:spcBef>
              <a:spcAft>
                <a:spcPts val="0"/>
              </a:spcAft>
              <a:buNone/>
            </a:pPr>
            <a:fld id="{00000000-1234-1234-1234-123412341234}" type="slidenum">
              <a:rPr lang="en"/>
              <a:t>‹#›</a:t>
            </a:fld>
            <a:endParaRPr/>
          </a:p>
        </p:txBody>
      </p:sp>
      <p:sp>
        <p:nvSpPr>
          <p:cNvPr id="152" name="Google Shape;152;p66"/>
          <p:cNvSpPr txBox="1"/>
          <p:nvPr>
            <p:ph idx="11" type="ftr"/>
          </p:nvPr>
        </p:nvSpPr>
        <p:spPr>
          <a:xfrm rot="-5400000">
            <a:off x="8331610" y="4119385"/>
            <a:ext cx="1330939" cy="165102"/>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BFBFBF"/>
              </a:buClr>
              <a:buSzPts val="700"/>
              <a:buFont typeface="Quattrocento Sans"/>
              <a:buNone/>
              <a:defRPr b="0" i="0" sz="700" u="none" cap="none" strike="noStrike">
                <a:solidFill>
                  <a:srgbClr val="BFBFBF"/>
                </a:solidFill>
                <a:latin typeface="Quattrocento Sans"/>
                <a:ea typeface="Quattrocento Sans"/>
                <a:cs typeface="Quattrocento Sans"/>
                <a:sym typeface="Quattrocento Sans"/>
              </a:defRPr>
            </a:lvl1pPr>
            <a:lvl2pPr lvl="1" marR="0" rtl="0" algn="ctr">
              <a:lnSpc>
                <a:spcPct val="100000"/>
              </a:lnSpc>
              <a:spcBef>
                <a:spcPts val="0"/>
              </a:spcBef>
              <a:spcAft>
                <a:spcPts val="0"/>
              </a:spcAft>
              <a:buClr>
                <a:srgbClr val="000000"/>
              </a:buClr>
              <a:buSzPts val="2300"/>
              <a:buFont typeface="Quattrocento Sans"/>
              <a:buNone/>
              <a:defRPr b="0" i="0" sz="2300" u="none" cap="none" strike="noStrike">
                <a:solidFill>
                  <a:srgbClr val="000000"/>
                </a:solidFill>
                <a:latin typeface="Quattrocento Sans"/>
                <a:ea typeface="Quattrocento Sans"/>
                <a:cs typeface="Quattrocento Sans"/>
                <a:sym typeface="Quattrocento Sans"/>
              </a:defRPr>
            </a:lvl2pPr>
            <a:lvl3pPr lvl="2" marR="0" rtl="0" algn="ctr">
              <a:lnSpc>
                <a:spcPct val="100000"/>
              </a:lnSpc>
              <a:spcBef>
                <a:spcPts val="0"/>
              </a:spcBef>
              <a:spcAft>
                <a:spcPts val="0"/>
              </a:spcAft>
              <a:buClr>
                <a:srgbClr val="000000"/>
              </a:buClr>
              <a:buSzPts val="2300"/>
              <a:buFont typeface="Quattrocento Sans"/>
              <a:buNone/>
              <a:defRPr b="0" i="0" sz="2300" u="none" cap="none" strike="noStrike">
                <a:solidFill>
                  <a:srgbClr val="000000"/>
                </a:solidFill>
                <a:latin typeface="Quattrocento Sans"/>
                <a:ea typeface="Quattrocento Sans"/>
                <a:cs typeface="Quattrocento Sans"/>
                <a:sym typeface="Quattrocento Sans"/>
              </a:defRPr>
            </a:lvl3pPr>
            <a:lvl4pPr lvl="3" marR="0" rtl="0" algn="ctr">
              <a:lnSpc>
                <a:spcPct val="100000"/>
              </a:lnSpc>
              <a:spcBef>
                <a:spcPts val="0"/>
              </a:spcBef>
              <a:spcAft>
                <a:spcPts val="0"/>
              </a:spcAft>
              <a:buClr>
                <a:srgbClr val="000000"/>
              </a:buClr>
              <a:buSzPts val="2300"/>
              <a:buFont typeface="Quattrocento Sans"/>
              <a:buNone/>
              <a:defRPr b="0" i="0" sz="2300" u="none" cap="none" strike="noStrike">
                <a:solidFill>
                  <a:srgbClr val="000000"/>
                </a:solidFill>
                <a:latin typeface="Quattrocento Sans"/>
                <a:ea typeface="Quattrocento Sans"/>
                <a:cs typeface="Quattrocento Sans"/>
                <a:sym typeface="Quattrocento Sans"/>
              </a:defRPr>
            </a:lvl4pPr>
            <a:lvl5pPr lvl="4" marR="0" rtl="0" algn="ctr">
              <a:lnSpc>
                <a:spcPct val="100000"/>
              </a:lnSpc>
              <a:spcBef>
                <a:spcPts val="0"/>
              </a:spcBef>
              <a:spcAft>
                <a:spcPts val="0"/>
              </a:spcAft>
              <a:buClr>
                <a:srgbClr val="000000"/>
              </a:buClr>
              <a:buSzPts val="2300"/>
              <a:buFont typeface="Quattrocento Sans"/>
              <a:buNone/>
              <a:defRPr b="0" i="0" sz="2300" u="none" cap="none" strike="noStrike">
                <a:solidFill>
                  <a:srgbClr val="000000"/>
                </a:solidFill>
                <a:latin typeface="Quattrocento Sans"/>
                <a:ea typeface="Quattrocento Sans"/>
                <a:cs typeface="Quattrocento Sans"/>
                <a:sym typeface="Quattrocento Sans"/>
              </a:defRPr>
            </a:lvl5pPr>
            <a:lvl6pPr lvl="5" marR="0" rtl="0" algn="ctr">
              <a:lnSpc>
                <a:spcPct val="100000"/>
              </a:lnSpc>
              <a:spcBef>
                <a:spcPts val="0"/>
              </a:spcBef>
              <a:spcAft>
                <a:spcPts val="0"/>
              </a:spcAft>
              <a:buClr>
                <a:srgbClr val="000000"/>
              </a:buClr>
              <a:buSzPts val="2300"/>
              <a:buFont typeface="Quattrocento Sans"/>
              <a:buNone/>
              <a:defRPr b="0" i="0" sz="2300" u="none" cap="none" strike="noStrike">
                <a:solidFill>
                  <a:srgbClr val="000000"/>
                </a:solidFill>
                <a:latin typeface="Quattrocento Sans"/>
                <a:ea typeface="Quattrocento Sans"/>
                <a:cs typeface="Quattrocento Sans"/>
                <a:sym typeface="Quattrocento Sans"/>
              </a:defRPr>
            </a:lvl6pPr>
            <a:lvl7pPr lvl="6" marR="0" rtl="0" algn="ctr">
              <a:lnSpc>
                <a:spcPct val="100000"/>
              </a:lnSpc>
              <a:spcBef>
                <a:spcPts val="0"/>
              </a:spcBef>
              <a:spcAft>
                <a:spcPts val="0"/>
              </a:spcAft>
              <a:buClr>
                <a:srgbClr val="000000"/>
              </a:buClr>
              <a:buSzPts val="2300"/>
              <a:buFont typeface="Quattrocento Sans"/>
              <a:buNone/>
              <a:defRPr b="0" i="0" sz="2300" u="none" cap="none" strike="noStrike">
                <a:solidFill>
                  <a:srgbClr val="000000"/>
                </a:solidFill>
                <a:latin typeface="Quattrocento Sans"/>
                <a:ea typeface="Quattrocento Sans"/>
                <a:cs typeface="Quattrocento Sans"/>
                <a:sym typeface="Quattrocento Sans"/>
              </a:defRPr>
            </a:lvl7pPr>
            <a:lvl8pPr lvl="7" marR="0" rtl="0" algn="ctr">
              <a:lnSpc>
                <a:spcPct val="100000"/>
              </a:lnSpc>
              <a:spcBef>
                <a:spcPts val="0"/>
              </a:spcBef>
              <a:spcAft>
                <a:spcPts val="0"/>
              </a:spcAft>
              <a:buClr>
                <a:srgbClr val="000000"/>
              </a:buClr>
              <a:buSzPts val="2300"/>
              <a:buFont typeface="Quattrocento Sans"/>
              <a:buNone/>
              <a:defRPr b="0" i="0" sz="2300" u="none" cap="none" strike="noStrike">
                <a:solidFill>
                  <a:srgbClr val="000000"/>
                </a:solidFill>
                <a:latin typeface="Quattrocento Sans"/>
                <a:ea typeface="Quattrocento Sans"/>
                <a:cs typeface="Quattrocento Sans"/>
                <a:sym typeface="Quattrocento Sans"/>
              </a:defRPr>
            </a:lvl8pPr>
            <a:lvl9pPr lvl="8" marR="0" rtl="0" algn="ctr">
              <a:lnSpc>
                <a:spcPct val="100000"/>
              </a:lnSpc>
              <a:spcBef>
                <a:spcPts val="0"/>
              </a:spcBef>
              <a:spcAft>
                <a:spcPts val="0"/>
              </a:spcAft>
              <a:buClr>
                <a:srgbClr val="000000"/>
              </a:buClr>
              <a:buSzPts val="2300"/>
              <a:buFont typeface="Quattrocento Sans"/>
              <a:buNone/>
              <a:defRPr b="0" i="0" sz="2300" u="none" cap="none" strike="noStrike">
                <a:solidFill>
                  <a:srgbClr val="000000"/>
                </a:solidFill>
                <a:latin typeface="Quattrocento Sans"/>
                <a:ea typeface="Quattrocento Sans"/>
                <a:cs typeface="Quattrocento Sans"/>
                <a:sym typeface="Quattrocento Sans"/>
              </a:defRPr>
            </a:lvl9pPr>
          </a:lstStyle>
          <a:p/>
        </p:txBody>
      </p:sp>
      <p:sp>
        <p:nvSpPr>
          <p:cNvPr id="153" name="Google Shape;153;p66"/>
          <p:cNvSpPr txBox="1"/>
          <p:nvPr>
            <p:ph type="title"/>
          </p:nvPr>
        </p:nvSpPr>
        <p:spPr>
          <a:xfrm>
            <a:off x="456579" y="236422"/>
            <a:ext cx="8189282" cy="713992"/>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chemeClr val="lt1"/>
              </a:buClr>
              <a:buSzPts val="2400"/>
              <a:buFont typeface="Quattrocento Sans"/>
              <a:buNone/>
              <a:defRPr b="1" i="0" sz="2400" u="none" cap="none" strike="noStrike">
                <a:solidFill>
                  <a:schemeClr val="lt1"/>
                </a:solidFill>
                <a:latin typeface="Quattrocento Sans"/>
                <a:ea typeface="Quattrocento Sans"/>
                <a:cs typeface="Quattrocento Sans"/>
                <a:sym typeface="Quattrocento Sans"/>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54" name="Google Shape;154;p66"/>
          <p:cNvSpPr txBox="1"/>
          <p:nvPr>
            <p:ph idx="10" type="dt"/>
          </p:nvPr>
        </p:nvSpPr>
        <p:spPr>
          <a:xfrm rot="-5400000">
            <a:off x="8615838" y="2976516"/>
            <a:ext cx="762488" cy="165104"/>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BFBFBF"/>
              </a:buClr>
              <a:buSzPts val="700"/>
              <a:buFont typeface="Quattrocento Sans"/>
              <a:buNone/>
              <a:defRPr b="0" i="0" sz="700" u="none" cap="none" strike="noStrike">
                <a:solidFill>
                  <a:srgbClr val="BFBFBF"/>
                </a:solidFill>
                <a:latin typeface="Quattrocento Sans"/>
                <a:ea typeface="Quattrocento Sans"/>
                <a:cs typeface="Quattrocento Sans"/>
                <a:sym typeface="Quattrocento Sans"/>
              </a:defRPr>
            </a:lvl1pPr>
            <a:lvl2pPr lvl="1" marR="0" rtl="0" algn="ctr">
              <a:lnSpc>
                <a:spcPct val="100000"/>
              </a:lnSpc>
              <a:spcBef>
                <a:spcPts val="0"/>
              </a:spcBef>
              <a:spcAft>
                <a:spcPts val="0"/>
              </a:spcAft>
              <a:buClr>
                <a:srgbClr val="000000"/>
              </a:buClr>
              <a:buSzPts val="2300"/>
              <a:buFont typeface="Quattrocento Sans"/>
              <a:buNone/>
              <a:defRPr b="0" i="0" sz="2300" u="none" cap="none" strike="noStrike">
                <a:solidFill>
                  <a:srgbClr val="000000"/>
                </a:solidFill>
                <a:latin typeface="Quattrocento Sans"/>
                <a:ea typeface="Quattrocento Sans"/>
                <a:cs typeface="Quattrocento Sans"/>
                <a:sym typeface="Quattrocento Sans"/>
              </a:defRPr>
            </a:lvl2pPr>
            <a:lvl3pPr lvl="2" marR="0" rtl="0" algn="ctr">
              <a:lnSpc>
                <a:spcPct val="100000"/>
              </a:lnSpc>
              <a:spcBef>
                <a:spcPts val="0"/>
              </a:spcBef>
              <a:spcAft>
                <a:spcPts val="0"/>
              </a:spcAft>
              <a:buClr>
                <a:srgbClr val="000000"/>
              </a:buClr>
              <a:buSzPts val="2300"/>
              <a:buFont typeface="Quattrocento Sans"/>
              <a:buNone/>
              <a:defRPr b="0" i="0" sz="2300" u="none" cap="none" strike="noStrike">
                <a:solidFill>
                  <a:srgbClr val="000000"/>
                </a:solidFill>
                <a:latin typeface="Quattrocento Sans"/>
                <a:ea typeface="Quattrocento Sans"/>
                <a:cs typeface="Quattrocento Sans"/>
                <a:sym typeface="Quattrocento Sans"/>
              </a:defRPr>
            </a:lvl3pPr>
            <a:lvl4pPr lvl="3" marR="0" rtl="0" algn="ctr">
              <a:lnSpc>
                <a:spcPct val="100000"/>
              </a:lnSpc>
              <a:spcBef>
                <a:spcPts val="0"/>
              </a:spcBef>
              <a:spcAft>
                <a:spcPts val="0"/>
              </a:spcAft>
              <a:buClr>
                <a:srgbClr val="000000"/>
              </a:buClr>
              <a:buSzPts val="2300"/>
              <a:buFont typeface="Quattrocento Sans"/>
              <a:buNone/>
              <a:defRPr b="0" i="0" sz="2300" u="none" cap="none" strike="noStrike">
                <a:solidFill>
                  <a:srgbClr val="000000"/>
                </a:solidFill>
                <a:latin typeface="Quattrocento Sans"/>
                <a:ea typeface="Quattrocento Sans"/>
                <a:cs typeface="Quattrocento Sans"/>
                <a:sym typeface="Quattrocento Sans"/>
              </a:defRPr>
            </a:lvl4pPr>
            <a:lvl5pPr lvl="4" marR="0" rtl="0" algn="ctr">
              <a:lnSpc>
                <a:spcPct val="100000"/>
              </a:lnSpc>
              <a:spcBef>
                <a:spcPts val="0"/>
              </a:spcBef>
              <a:spcAft>
                <a:spcPts val="0"/>
              </a:spcAft>
              <a:buClr>
                <a:srgbClr val="000000"/>
              </a:buClr>
              <a:buSzPts val="2300"/>
              <a:buFont typeface="Quattrocento Sans"/>
              <a:buNone/>
              <a:defRPr b="0" i="0" sz="2300" u="none" cap="none" strike="noStrike">
                <a:solidFill>
                  <a:srgbClr val="000000"/>
                </a:solidFill>
                <a:latin typeface="Quattrocento Sans"/>
                <a:ea typeface="Quattrocento Sans"/>
                <a:cs typeface="Quattrocento Sans"/>
                <a:sym typeface="Quattrocento Sans"/>
              </a:defRPr>
            </a:lvl5pPr>
            <a:lvl6pPr lvl="5" marR="0" rtl="0" algn="ctr">
              <a:lnSpc>
                <a:spcPct val="100000"/>
              </a:lnSpc>
              <a:spcBef>
                <a:spcPts val="0"/>
              </a:spcBef>
              <a:spcAft>
                <a:spcPts val="0"/>
              </a:spcAft>
              <a:buClr>
                <a:srgbClr val="000000"/>
              </a:buClr>
              <a:buSzPts val="2300"/>
              <a:buFont typeface="Quattrocento Sans"/>
              <a:buNone/>
              <a:defRPr b="0" i="0" sz="2300" u="none" cap="none" strike="noStrike">
                <a:solidFill>
                  <a:srgbClr val="000000"/>
                </a:solidFill>
                <a:latin typeface="Quattrocento Sans"/>
                <a:ea typeface="Quattrocento Sans"/>
                <a:cs typeface="Quattrocento Sans"/>
                <a:sym typeface="Quattrocento Sans"/>
              </a:defRPr>
            </a:lvl6pPr>
            <a:lvl7pPr lvl="6" marR="0" rtl="0" algn="ctr">
              <a:lnSpc>
                <a:spcPct val="100000"/>
              </a:lnSpc>
              <a:spcBef>
                <a:spcPts val="0"/>
              </a:spcBef>
              <a:spcAft>
                <a:spcPts val="0"/>
              </a:spcAft>
              <a:buClr>
                <a:srgbClr val="000000"/>
              </a:buClr>
              <a:buSzPts val="2300"/>
              <a:buFont typeface="Quattrocento Sans"/>
              <a:buNone/>
              <a:defRPr b="0" i="0" sz="2300" u="none" cap="none" strike="noStrike">
                <a:solidFill>
                  <a:srgbClr val="000000"/>
                </a:solidFill>
                <a:latin typeface="Quattrocento Sans"/>
                <a:ea typeface="Quattrocento Sans"/>
                <a:cs typeface="Quattrocento Sans"/>
                <a:sym typeface="Quattrocento Sans"/>
              </a:defRPr>
            </a:lvl7pPr>
            <a:lvl8pPr lvl="7" marR="0" rtl="0" algn="ctr">
              <a:lnSpc>
                <a:spcPct val="100000"/>
              </a:lnSpc>
              <a:spcBef>
                <a:spcPts val="0"/>
              </a:spcBef>
              <a:spcAft>
                <a:spcPts val="0"/>
              </a:spcAft>
              <a:buClr>
                <a:srgbClr val="000000"/>
              </a:buClr>
              <a:buSzPts val="2300"/>
              <a:buFont typeface="Quattrocento Sans"/>
              <a:buNone/>
              <a:defRPr b="0" i="0" sz="2300" u="none" cap="none" strike="noStrike">
                <a:solidFill>
                  <a:srgbClr val="000000"/>
                </a:solidFill>
                <a:latin typeface="Quattrocento Sans"/>
                <a:ea typeface="Quattrocento Sans"/>
                <a:cs typeface="Quattrocento Sans"/>
                <a:sym typeface="Quattrocento Sans"/>
              </a:defRPr>
            </a:lvl8pPr>
            <a:lvl9pPr lvl="8" marR="0" rtl="0" algn="ctr">
              <a:lnSpc>
                <a:spcPct val="100000"/>
              </a:lnSpc>
              <a:spcBef>
                <a:spcPts val="0"/>
              </a:spcBef>
              <a:spcAft>
                <a:spcPts val="0"/>
              </a:spcAft>
              <a:buClr>
                <a:srgbClr val="000000"/>
              </a:buClr>
              <a:buSzPts val="2300"/>
              <a:buFont typeface="Quattrocento Sans"/>
              <a:buNone/>
              <a:defRPr b="0" i="0" sz="2300" u="none" cap="none" strike="noStrike">
                <a:solidFill>
                  <a:srgbClr val="000000"/>
                </a:solidFill>
                <a:latin typeface="Quattrocento Sans"/>
                <a:ea typeface="Quattrocento Sans"/>
                <a:cs typeface="Quattrocento Sans"/>
                <a:sym typeface="Quattrocento Sans"/>
              </a:defRPr>
            </a:lvl9pPr>
          </a:lstStyle>
          <a:p/>
        </p:txBody>
      </p:sp>
      <p:sp>
        <p:nvSpPr>
          <p:cNvPr id="155" name="Google Shape;155;p66"/>
          <p:cNvSpPr txBox="1"/>
          <p:nvPr>
            <p:ph idx="1" type="body"/>
          </p:nvPr>
        </p:nvSpPr>
        <p:spPr>
          <a:xfrm>
            <a:off x="452966" y="1325001"/>
            <a:ext cx="4004734" cy="1352823"/>
          </a:xfrm>
          <a:prstGeom prst="rect">
            <a:avLst/>
          </a:prstGeom>
          <a:noFill/>
          <a:ln>
            <a:noFill/>
          </a:ln>
        </p:spPr>
        <p:txBody>
          <a:bodyPr anchorCtr="0" anchor="t" bIns="45700" lIns="91425" spcFirstLastPara="1" rIns="91425" wrap="square" tIns="45700">
            <a:noAutofit/>
          </a:bodyPr>
          <a:lstStyle>
            <a:lvl1pPr indent="-330200" lvl="0" marL="457200" marR="0" rtl="0" algn="l">
              <a:lnSpc>
                <a:spcPct val="120000"/>
              </a:lnSpc>
              <a:spcBef>
                <a:spcPts val="0"/>
              </a:spcBef>
              <a:spcAft>
                <a:spcPts val="0"/>
              </a:spcAft>
              <a:buClr>
                <a:srgbClr val="2F2883"/>
              </a:buClr>
              <a:buSzPts val="1600"/>
              <a:buFont typeface="Noto Sans Symbols"/>
              <a:buChar char="▪"/>
              <a:defRPr b="0" i="0" sz="1600" u="none" cap="none" strike="noStrike">
                <a:solidFill>
                  <a:srgbClr val="53585F"/>
                </a:solidFill>
                <a:latin typeface="Quattrocento Sans"/>
                <a:ea typeface="Quattrocento Sans"/>
                <a:cs typeface="Quattrocento Sans"/>
                <a:sym typeface="Quattrocento Sans"/>
              </a:defRPr>
            </a:lvl1pPr>
            <a:lvl2pPr indent="-308610" lvl="1" marL="914400" marR="0" rtl="0" algn="l">
              <a:lnSpc>
                <a:spcPct val="120000"/>
              </a:lnSpc>
              <a:spcBef>
                <a:spcPts val="0"/>
              </a:spcBef>
              <a:spcAft>
                <a:spcPts val="0"/>
              </a:spcAft>
              <a:buClr>
                <a:srgbClr val="2F2883"/>
              </a:buClr>
              <a:buSzPts val="1260"/>
              <a:buFont typeface="Noto Sans Symbols"/>
              <a:buChar char="▪"/>
              <a:defRPr b="0" i="0" sz="1400" u="none" cap="none" strike="noStrike">
                <a:solidFill>
                  <a:srgbClr val="53585F"/>
                </a:solidFill>
                <a:latin typeface="Quattrocento Sans"/>
                <a:ea typeface="Quattrocento Sans"/>
                <a:cs typeface="Quattrocento Sans"/>
                <a:sym typeface="Quattrocento Sans"/>
              </a:defRPr>
            </a:lvl2pPr>
            <a:lvl3pPr indent="-304800" lvl="2" marL="1371600" marR="0" rtl="0" algn="l">
              <a:lnSpc>
                <a:spcPct val="120000"/>
              </a:lnSpc>
              <a:spcBef>
                <a:spcPts val="0"/>
              </a:spcBef>
              <a:spcAft>
                <a:spcPts val="0"/>
              </a:spcAft>
              <a:buClr>
                <a:srgbClr val="2F2883"/>
              </a:buClr>
              <a:buSzPts val="1200"/>
              <a:buFont typeface="Noto Sans Symbols"/>
              <a:buChar char="▪"/>
              <a:defRPr b="0" i="0" sz="1200" u="none" cap="none" strike="noStrike">
                <a:solidFill>
                  <a:srgbClr val="53585F"/>
                </a:solidFill>
                <a:latin typeface="Quattrocento Sans"/>
                <a:ea typeface="Quattrocento Sans"/>
                <a:cs typeface="Quattrocento Sans"/>
                <a:sym typeface="Quattrocento Sans"/>
              </a:defRPr>
            </a:lvl3pPr>
            <a:lvl4pPr indent="-298450" lvl="3" marL="1828800" marR="0" rtl="0" algn="l">
              <a:lnSpc>
                <a:spcPct val="120000"/>
              </a:lnSpc>
              <a:spcBef>
                <a:spcPts val="0"/>
              </a:spcBef>
              <a:spcAft>
                <a:spcPts val="0"/>
              </a:spcAft>
              <a:buClr>
                <a:srgbClr val="2F2883"/>
              </a:buClr>
              <a:buSzPts val="1100"/>
              <a:buFont typeface="Noto Sans Symbols"/>
              <a:buChar char="▪"/>
              <a:defRPr b="0" i="0" sz="1100" u="none" cap="none" strike="noStrike">
                <a:solidFill>
                  <a:srgbClr val="53585F"/>
                </a:solidFill>
                <a:latin typeface="Quattrocento Sans"/>
                <a:ea typeface="Quattrocento Sans"/>
                <a:cs typeface="Quattrocento Sans"/>
                <a:sym typeface="Quattrocento Sans"/>
              </a:defRPr>
            </a:lvl4pPr>
            <a:lvl5pPr indent="-298450" lvl="4" marL="2286000" marR="0" rtl="0" algn="l">
              <a:lnSpc>
                <a:spcPct val="120000"/>
              </a:lnSpc>
              <a:spcBef>
                <a:spcPts val="0"/>
              </a:spcBef>
              <a:spcAft>
                <a:spcPts val="0"/>
              </a:spcAft>
              <a:buClr>
                <a:srgbClr val="2F2883"/>
              </a:buClr>
              <a:buSzPts val="1100"/>
              <a:buFont typeface="Noto Sans Symbols"/>
              <a:buChar char="▪"/>
              <a:defRPr b="0" i="0" sz="1100" u="none" cap="none" strike="noStrike">
                <a:solidFill>
                  <a:srgbClr val="53585F"/>
                </a:solidFill>
                <a:latin typeface="Quattrocento Sans"/>
                <a:ea typeface="Quattrocento Sans"/>
                <a:cs typeface="Quattrocento Sans"/>
                <a:sym typeface="Quattrocento Sa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9pPr>
          </a:lstStyle>
          <a:p/>
        </p:txBody>
      </p:sp>
      <p:sp>
        <p:nvSpPr>
          <p:cNvPr id="156" name="Google Shape;156;p66"/>
          <p:cNvSpPr txBox="1"/>
          <p:nvPr>
            <p:ph idx="2" type="body"/>
          </p:nvPr>
        </p:nvSpPr>
        <p:spPr>
          <a:xfrm>
            <a:off x="4641128" y="1325001"/>
            <a:ext cx="4004734" cy="1352823"/>
          </a:xfrm>
          <a:prstGeom prst="rect">
            <a:avLst/>
          </a:prstGeom>
          <a:noFill/>
          <a:ln>
            <a:noFill/>
          </a:ln>
        </p:spPr>
        <p:txBody>
          <a:bodyPr anchorCtr="0" anchor="t" bIns="45700" lIns="91425" spcFirstLastPara="1" rIns="91425" wrap="square" tIns="45700">
            <a:noAutofit/>
          </a:bodyPr>
          <a:lstStyle>
            <a:lvl1pPr indent="-330200" lvl="0" marL="457200" marR="0" rtl="0" algn="l">
              <a:lnSpc>
                <a:spcPct val="120000"/>
              </a:lnSpc>
              <a:spcBef>
                <a:spcPts val="0"/>
              </a:spcBef>
              <a:spcAft>
                <a:spcPts val="0"/>
              </a:spcAft>
              <a:buClr>
                <a:srgbClr val="2F2883"/>
              </a:buClr>
              <a:buSzPts val="1600"/>
              <a:buFont typeface="Noto Sans Symbols"/>
              <a:buChar char="▪"/>
              <a:defRPr b="0" i="0" sz="1600" u="none" cap="none" strike="noStrike">
                <a:solidFill>
                  <a:srgbClr val="53585F"/>
                </a:solidFill>
                <a:latin typeface="Quattrocento Sans"/>
                <a:ea typeface="Quattrocento Sans"/>
                <a:cs typeface="Quattrocento Sans"/>
                <a:sym typeface="Quattrocento Sans"/>
              </a:defRPr>
            </a:lvl1pPr>
            <a:lvl2pPr indent="-308610" lvl="1" marL="914400" marR="0" rtl="0" algn="l">
              <a:lnSpc>
                <a:spcPct val="120000"/>
              </a:lnSpc>
              <a:spcBef>
                <a:spcPts val="0"/>
              </a:spcBef>
              <a:spcAft>
                <a:spcPts val="0"/>
              </a:spcAft>
              <a:buClr>
                <a:srgbClr val="2F2883"/>
              </a:buClr>
              <a:buSzPts val="1260"/>
              <a:buFont typeface="Noto Sans Symbols"/>
              <a:buChar char="▪"/>
              <a:defRPr b="0" i="0" sz="1400" u="none" cap="none" strike="noStrike">
                <a:solidFill>
                  <a:srgbClr val="53585F"/>
                </a:solidFill>
                <a:latin typeface="Quattrocento Sans"/>
                <a:ea typeface="Quattrocento Sans"/>
                <a:cs typeface="Quattrocento Sans"/>
                <a:sym typeface="Quattrocento Sans"/>
              </a:defRPr>
            </a:lvl2pPr>
            <a:lvl3pPr indent="-304800" lvl="2" marL="1371600" marR="0" rtl="0" algn="l">
              <a:lnSpc>
                <a:spcPct val="120000"/>
              </a:lnSpc>
              <a:spcBef>
                <a:spcPts val="0"/>
              </a:spcBef>
              <a:spcAft>
                <a:spcPts val="0"/>
              </a:spcAft>
              <a:buClr>
                <a:srgbClr val="2F2883"/>
              </a:buClr>
              <a:buSzPts val="1200"/>
              <a:buFont typeface="Noto Sans Symbols"/>
              <a:buChar char="▪"/>
              <a:defRPr b="0" i="0" sz="1200" u="none" cap="none" strike="noStrike">
                <a:solidFill>
                  <a:srgbClr val="53585F"/>
                </a:solidFill>
                <a:latin typeface="Quattrocento Sans"/>
                <a:ea typeface="Quattrocento Sans"/>
                <a:cs typeface="Quattrocento Sans"/>
                <a:sym typeface="Quattrocento Sans"/>
              </a:defRPr>
            </a:lvl3pPr>
            <a:lvl4pPr indent="-298450" lvl="3" marL="1828800" marR="0" rtl="0" algn="l">
              <a:lnSpc>
                <a:spcPct val="120000"/>
              </a:lnSpc>
              <a:spcBef>
                <a:spcPts val="0"/>
              </a:spcBef>
              <a:spcAft>
                <a:spcPts val="0"/>
              </a:spcAft>
              <a:buClr>
                <a:srgbClr val="2F2883"/>
              </a:buClr>
              <a:buSzPts val="1100"/>
              <a:buFont typeface="Noto Sans Symbols"/>
              <a:buChar char="▪"/>
              <a:defRPr b="0" i="0" sz="1100" u="none" cap="none" strike="noStrike">
                <a:solidFill>
                  <a:srgbClr val="53585F"/>
                </a:solidFill>
                <a:latin typeface="Quattrocento Sans"/>
                <a:ea typeface="Quattrocento Sans"/>
                <a:cs typeface="Quattrocento Sans"/>
                <a:sym typeface="Quattrocento Sans"/>
              </a:defRPr>
            </a:lvl4pPr>
            <a:lvl5pPr indent="-298450" lvl="4" marL="2286000" marR="0" rtl="0" algn="l">
              <a:lnSpc>
                <a:spcPct val="120000"/>
              </a:lnSpc>
              <a:spcBef>
                <a:spcPts val="0"/>
              </a:spcBef>
              <a:spcAft>
                <a:spcPts val="0"/>
              </a:spcAft>
              <a:buClr>
                <a:srgbClr val="2F2883"/>
              </a:buClr>
              <a:buSzPts val="1100"/>
              <a:buFont typeface="Noto Sans Symbols"/>
              <a:buChar char="▪"/>
              <a:defRPr b="0" i="0" sz="1100" u="none" cap="none" strike="noStrike">
                <a:solidFill>
                  <a:srgbClr val="53585F"/>
                </a:solidFill>
                <a:latin typeface="Quattrocento Sans"/>
                <a:ea typeface="Quattrocento Sans"/>
                <a:cs typeface="Quattrocento Sans"/>
                <a:sym typeface="Quattrocento Sa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9pPr>
          </a:lstStyle>
          <a:p/>
        </p:txBody>
      </p:sp>
      <p:sp>
        <p:nvSpPr>
          <p:cNvPr id="157" name="Google Shape;157;p66"/>
          <p:cNvSpPr/>
          <p:nvPr>
            <p:ph idx="3" type="pic"/>
          </p:nvPr>
        </p:nvSpPr>
        <p:spPr>
          <a:xfrm>
            <a:off x="452438" y="2821354"/>
            <a:ext cx="8193424" cy="2176208"/>
          </a:xfrm>
          <a:prstGeom prst="rect">
            <a:avLst/>
          </a:prstGeom>
          <a:noFill/>
          <a:ln>
            <a:noFill/>
          </a:ln>
        </p:spPr>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2Col Image(T) + 2Col Text(B)">
  <p:cSld name="Title &amp; 2Col Image(T) + 2Col Text(B)">
    <p:spTree>
      <p:nvGrpSpPr>
        <p:cNvPr id="158" name="Shape 158"/>
        <p:cNvGrpSpPr/>
        <p:nvPr/>
      </p:nvGrpSpPr>
      <p:grpSpPr>
        <a:xfrm>
          <a:off x="0" y="0"/>
          <a:ext cx="0" cy="0"/>
          <a:chOff x="0" y="0"/>
          <a:chExt cx="0" cy="0"/>
        </a:xfrm>
      </p:grpSpPr>
      <p:sp>
        <p:nvSpPr>
          <p:cNvPr id="159" name="Google Shape;159;p67"/>
          <p:cNvSpPr txBox="1"/>
          <p:nvPr>
            <p:ph idx="12" type="sldNum"/>
          </p:nvPr>
        </p:nvSpPr>
        <p:spPr>
          <a:xfrm>
            <a:off x="8850007" y="4889009"/>
            <a:ext cx="294144" cy="158337"/>
          </a:xfrm>
          <a:prstGeom prst="rect">
            <a:avLst/>
          </a:prstGeom>
          <a:noFill/>
          <a:ln>
            <a:noFill/>
          </a:ln>
        </p:spPr>
        <p:txBody>
          <a:bodyPr anchorCtr="0" anchor="ctr" bIns="28675" lIns="57375" spcFirstLastPara="1" rIns="57375" wrap="square" tIns="28675">
            <a:noAutofit/>
          </a:bodyPr>
          <a:lstStyle>
            <a:lvl1pPr indent="0" lvl="0" marL="0" marR="0" rtl="0" algn="ctr">
              <a:lnSpc>
                <a:spcPct val="100000"/>
              </a:lnSpc>
              <a:spcBef>
                <a:spcPts val="0"/>
              </a:spcBef>
              <a:spcAft>
                <a:spcPts val="0"/>
              </a:spcAft>
              <a:buClr>
                <a:srgbClr val="A5A5A5"/>
              </a:buClr>
              <a:buSzPts val="700"/>
              <a:buFont typeface="Quattrocento Sans"/>
              <a:buNone/>
              <a:defRPr b="0" i="0" sz="700" u="none" cap="none" strike="noStrike">
                <a:solidFill>
                  <a:srgbClr val="A5A5A5"/>
                </a:solidFill>
                <a:latin typeface="Quattrocento Sans"/>
                <a:ea typeface="Quattrocento Sans"/>
                <a:cs typeface="Quattrocento Sans"/>
                <a:sym typeface="Quattrocento Sans"/>
              </a:defRPr>
            </a:lvl1pPr>
            <a:lvl2pPr indent="0" lvl="1" marL="0" marR="0" rtl="0" algn="ctr">
              <a:lnSpc>
                <a:spcPct val="100000"/>
              </a:lnSpc>
              <a:spcBef>
                <a:spcPts val="0"/>
              </a:spcBef>
              <a:spcAft>
                <a:spcPts val="0"/>
              </a:spcAft>
              <a:buClr>
                <a:srgbClr val="A5A5A5"/>
              </a:buClr>
              <a:buSzPts val="700"/>
              <a:buFont typeface="Quattrocento Sans"/>
              <a:buNone/>
              <a:defRPr b="0" i="0" sz="700" u="none" cap="none" strike="noStrike">
                <a:solidFill>
                  <a:srgbClr val="A5A5A5"/>
                </a:solidFill>
                <a:latin typeface="Quattrocento Sans"/>
                <a:ea typeface="Quattrocento Sans"/>
                <a:cs typeface="Quattrocento Sans"/>
                <a:sym typeface="Quattrocento Sans"/>
              </a:defRPr>
            </a:lvl2pPr>
            <a:lvl3pPr indent="0" lvl="2" marL="0" marR="0" rtl="0" algn="ctr">
              <a:lnSpc>
                <a:spcPct val="100000"/>
              </a:lnSpc>
              <a:spcBef>
                <a:spcPts val="0"/>
              </a:spcBef>
              <a:spcAft>
                <a:spcPts val="0"/>
              </a:spcAft>
              <a:buClr>
                <a:srgbClr val="A5A5A5"/>
              </a:buClr>
              <a:buSzPts val="700"/>
              <a:buFont typeface="Quattrocento Sans"/>
              <a:buNone/>
              <a:defRPr b="0" i="0" sz="700" u="none" cap="none" strike="noStrike">
                <a:solidFill>
                  <a:srgbClr val="A5A5A5"/>
                </a:solidFill>
                <a:latin typeface="Quattrocento Sans"/>
                <a:ea typeface="Quattrocento Sans"/>
                <a:cs typeface="Quattrocento Sans"/>
                <a:sym typeface="Quattrocento Sans"/>
              </a:defRPr>
            </a:lvl3pPr>
            <a:lvl4pPr indent="0" lvl="3" marL="0" marR="0" rtl="0" algn="ctr">
              <a:lnSpc>
                <a:spcPct val="100000"/>
              </a:lnSpc>
              <a:spcBef>
                <a:spcPts val="0"/>
              </a:spcBef>
              <a:spcAft>
                <a:spcPts val="0"/>
              </a:spcAft>
              <a:buClr>
                <a:srgbClr val="A5A5A5"/>
              </a:buClr>
              <a:buSzPts val="700"/>
              <a:buFont typeface="Quattrocento Sans"/>
              <a:buNone/>
              <a:defRPr b="0" i="0" sz="700" u="none" cap="none" strike="noStrike">
                <a:solidFill>
                  <a:srgbClr val="A5A5A5"/>
                </a:solidFill>
                <a:latin typeface="Quattrocento Sans"/>
                <a:ea typeface="Quattrocento Sans"/>
                <a:cs typeface="Quattrocento Sans"/>
                <a:sym typeface="Quattrocento Sans"/>
              </a:defRPr>
            </a:lvl4pPr>
            <a:lvl5pPr indent="0" lvl="4" marL="0" marR="0" rtl="0" algn="ctr">
              <a:lnSpc>
                <a:spcPct val="100000"/>
              </a:lnSpc>
              <a:spcBef>
                <a:spcPts val="0"/>
              </a:spcBef>
              <a:spcAft>
                <a:spcPts val="0"/>
              </a:spcAft>
              <a:buClr>
                <a:srgbClr val="A5A5A5"/>
              </a:buClr>
              <a:buSzPts val="700"/>
              <a:buFont typeface="Quattrocento Sans"/>
              <a:buNone/>
              <a:defRPr b="0" i="0" sz="700" u="none" cap="none" strike="noStrike">
                <a:solidFill>
                  <a:srgbClr val="A5A5A5"/>
                </a:solidFill>
                <a:latin typeface="Quattrocento Sans"/>
                <a:ea typeface="Quattrocento Sans"/>
                <a:cs typeface="Quattrocento Sans"/>
                <a:sym typeface="Quattrocento Sans"/>
              </a:defRPr>
            </a:lvl5pPr>
            <a:lvl6pPr indent="0" lvl="5" marL="0" marR="0" rtl="0" algn="ctr">
              <a:lnSpc>
                <a:spcPct val="100000"/>
              </a:lnSpc>
              <a:spcBef>
                <a:spcPts val="0"/>
              </a:spcBef>
              <a:spcAft>
                <a:spcPts val="0"/>
              </a:spcAft>
              <a:buClr>
                <a:srgbClr val="A5A5A5"/>
              </a:buClr>
              <a:buSzPts val="700"/>
              <a:buFont typeface="Quattrocento Sans"/>
              <a:buNone/>
              <a:defRPr b="0" i="0" sz="700" u="none" cap="none" strike="noStrike">
                <a:solidFill>
                  <a:srgbClr val="A5A5A5"/>
                </a:solidFill>
                <a:latin typeface="Quattrocento Sans"/>
                <a:ea typeface="Quattrocento Sans"/>
                <a:cs typeface="Quattrocento Sans"/>
                <a:sym typeface="Quattrocento Sans"/>
              </a:defRPr>
            </a:lvl6pPr>
            <a:lvl7pPr indent="0" lvl="6" marL="0" marR="0" rtl="0" algn="ctr">
              <a:lnSpc>
                <a:spcPct val="100000"/>
              </a:lnSpc>
              <a:spcBef>
                <a:spcPts val="0"/>
              </a:spcBef>
              <a:spcAft>
                <a:spcPts val="0"/>
              </a:spcAft>
              <a:buClr>
                <a:srgbClr val="A5A5A5"/>
              </a:buClr>
              <a:buSzPts val="700"/>
              <a:buFont typeface="Quattrocento Sans"/>
              <a:buNone/>
              <a:defRPr b="0" i="0" sz="700" u="none" cap="none" strike="noStrike">
                <a:solidFill>
                  <a:srgbClr val="A5A5A5"/>
                </a:solidFill>
                <a:latin typeface="Quattrocento Sans"/>
                <a:ea typeface="Quattrocento Sans"/>
                <a:cs typeface="Quattrocento Sans"/>
                <a:sym typeface="Quattrocento Sans"/>
              </a:defRPr>
            </a:lvl7pPr>
            <a:lvl8pPr indent="0" lvl="7" marL="0" marR="0" rtl="0" algn="ctr">
              <a:lnSpc>
                <a:spcPct val="100000"/>
              </a:lnSpc>
              <a:spcBef>
                <a:spcPts val="0"/>
              </a:spcBef>
              <a:spcAft>
                <a:spcPts val="0"/>
              </a:spcAft>
              <a:buClr>
                <a:srgbClr val="A5A5A5"/>
              </a:buClr>
              <a:buSzPts val="700"/>
              <a:buFont typeface="Quattrocento Sans"/>
              <a:buNone/>
              <a:defRPr b="0" i="0" sz="700" u="none" cap="none" strike="noStrike">
                <a:solidFill>
                  <a:srgbClr val="A5A5A5"/>
                </a:solidFill>
                <a:latin typeface="Quattrocento Sans"/>
                <a:ea typeface="Quattrocento Sans"/>
                <a:cs typeface="Quattrocento Sans"/>
                <a:sym typeface="Quattrocento Sans"/>
              </a:defRPr>
            </a:lvl8pPr>
            <a:lvl9pPr indent="0" lvl="8" marL="0" marR="0" rtl="0" algn="ctr">
              <a:lnSpc>
                <a:spcPct val="100000"/>
              </a:lnSpc>
              <a:spcBef>
                <a:spcPts val="0"/>
              </a:spcBef>
              <a:spcAft>
                <a:spcPts val="0"/>
              </a:spcAft>
              <a:buClr>
                <a:srgbClr val="A5A5A5"/>
              </a:buClr>
              <a:buSzPts val="700"/>
              <a:buFont typeface="Quattrocento Sans"/>
              <a:buNone/>
              <a:defRPr b="0" i="0" sz="700" u="none" cap="none" strike="noStrike">
                <a:solidFill>
                  <a:srgbClr val="A5A5A5"/>
                </a:solidFill>
                <a:latin typeface="Quattrocento Sans"/>
                <a:ea typeface="Quattrocento Sans"/>
                <a:cs typeface="Quattrocento Sans"/>
                <a:sym typeface="Quattrocento Sans"/>
              </a:defRPr>
            </a:lvl9pPr>
          </a:lstStyle>
          <a:p>
            <a:pPr indent="0" lvl="0" marL="0" rtl="0" algn="ctr">
              <a:spcBef>
                <a:spcPts val="0"/>
              </a:spcBef>
              <a:spcAft>
                <a:spcPts val="0"/>
              </a:spcAft>
              <a:buNone/>
            </a:pPr>
            <a:fld id="{00000000-1234-1234-1234-123412341234}" type="slidenum">
              <a:rPr lang="en"/>
              <a:t>‹#›</a:t>
            </a:fld>
            <a:endParaRPr/>
          </a:p>
        </p:txBody>
      </p:sp>
      <p:sp>
        <p:nvSpPr>
          <p:cNvPr id="160" name="Google Shape;160;p67"/>
          <p:cNvSpPr txBox="1"/>
          <p:nvPr>
            <p:ph idx="11" type="ftr"/>
          </p:nvPr>
        </p:nvSpPr>
        <p:spPr>
          <a:xfrm rot="-5400000">
            <a:off x="8331610" y="4119385"/>
            <a:ext cx="1330939" cy="165102"/>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BFBFBF"/>
              </a:buClr>
              <a:buSzPts val="700"/>
              <a:buFont typeface="Quattrocento Sans"/>
              <a:buNone/>
              <a:defRPr b="0" i="0" sz="700" u="none" cap="none" strike="noStrike">
                <a:solidFill>
                  <a:srgbClr val="BFBFBF"/>
                </a:solidFill>
                <a:latin typeface="Quattrocento Sans"/>
                <a:ea typeface="Quattrocento Sans"/>
                <a:cs typeface="Quattrocento Sans"/>
                <a:sym typeface="Quattrocento Sans"/>
              </a:defRPr>
            </a:lvl1pPr>
            <a:lvl2pPr lvl="1" marR="0" rtl="0" algn="ctr">
              <a:lnSpc>
                <a:spcPct val="100000"/>
              </a:lnSpc>
              <a:spcBef>
                <a:spcPts val="0"/>
              </a:spcBef>
              <a:spcAft>
                <a:spcPts val="0"/>
              </a:spcAft>
              <a:buClr>
                <a:srgbClr val="000000"/>
              </a:buClr>
              <a:buSzPts val="2300"/>
              <a:buFont typeface="Quattrocento Sans"/>
              <a:buNone/>
              <a:defRPr b="0" i="0" sz="2300" u="none" cap="none" strike="noStrike">
                <a:solidFill>
                  <a:srgbClr val="000000"/>
                </a:solidFill>
                <a:latin typeface="Quattrocento Sans"/>
                <a:ea typeface="Quattrocento Sans"/>
                <a:cs typeface="Quattrocento Sans"/>
                <a:sym typeface="Quattrocento Sans"/>
              </a:defRPr>
            </a:lvl2pPr>
            <a:lvl3pPr lvl="2" marR="0" rtl="0" algn="ctr">
              <a:lnSpc>
                <a:spcPct val="100000"/>
              </a:lnSpc>
              <a:spcBef>
                <a:spcPts val="0"/>
              </a:spcBef>
              <a:spcAft>
                <a:spcPts val="0"/>
              </a:spcAft>
              <a:buClr>
                <a:srgbClr val="000000"/>
              </a:buClr>
              <a:buSzPts val="2300"/>
              <a:buFont typeface="Quattrocento Sans"/>
              <a:buNone/>
              <a:defRPr b="0" i="0" sz="2300" u="none" cap="none" strike="noStrike">
                <a:solidFill>
                  <a:srgbClr val="000000"/>
                </a:solidFill>
                <a:latin typeface="Quattrocento Sans"/>
                <a:ea typeface="Quattrocento Sans"/>
                <a:cs typeface="Quattrocento Sans"/>
                <a:sym typeface="Quattrocento Sans"/>
              </a:defRPr>
            </a:lvl3pPr>
            <a:lvl4pPr lvl="3" marR="0" rtl="0" algn="ctr">
              <a:lnSpc>
                <a:spcPct val="100000"/>
              </a:lnSpc>
              <a:spcBef>
                <a:spcPts val="0"/>
              </a:spcBef>
              <a:spcAft>
                <a:spcPts val="0"/>
              </a:spcAft>
              <a:buClr>
                <a:srgbClr val="000000"/>
              </a:buClr>
              <a:buSzPts val="2300"/>
              <a:buFont typeface="Quattrocento Sans"/>
              <a:buNone/>
              <a:defRPr b="0" i="0" sz="2300" u="none" cap="none" strike="noStrike">
                <a:solidFill>
                  <a:srgbClr val="000000"/>
                </a:solidFill>
                <a:latin typeface="Quattrocento Sans"/>
                <a:ea typeface="Quattrocento Sans"/>
                <a:cs typeface="Quattrocento Sans"/>
                <a:sym typeface="Quattrocento Sans"/>
              </a:defRPr>
            </a:lvl4pPr>
            <a:lvl5pPr lvl="4" marR="0" rtl="0" algn="ctr">
              <a:lnSpc>
                <a:spcPct val="100000"/>
              </a:lnSpc>
              <a:spcBef>
                <a:spcPts val="0"/>
              </a:spcBef>
              <a:spcAft>
                <a:spcPts val="0"/>
              </a:spcAft>
              <a:buClr>
                <a:srgbClr val="000000"/>
              </a:buClr>
              <a:buSzPts val="2300"/>
              <a:buFont typeface="Quattrocento Sans"/>
              <a:buNone/>
              <a:defRPr b="0" i="0" sz="2300" u="none" cap="none" strike="noStrike">
                <a:solidFill>
                  <a:srgbClr val="000000"/>
                </a:solidFill>
                <a:latin typeface="Quattrocento Sans"/>
                <a:ea typeface="Quattrocento Sans"/>
                <a:cs typeface="Quattrocento Sans"/>
                <a:sym typeface="Quattrocento Sans"/>
              </a:defRPr>
            </a:lvl5pPr>
            <a:lvl6pPr lvl="5" marR="0" rtl="0" algn="ctr">
              <a:lnSpc>
                <a:spcPct val="100000"/>
              </a:lnSpc>
              <a:spcBef>
                <a:spcPts val="0"/>
              </a:spcBef>
              <a:spcAft>
                <a:spcPts val="0"/>
              </a:spcAft>
              <a:buClr>
                <a:srgbClr val="000000"/>
              </a:buClr>
              <a:buSzPts val="2300"/>
              <a:buFont typeface="Quattrocento Sans"/>
              <a:buNone/>
              <a:defRPr b="0" i="0" sz="2300" u="none" cap="none" strike="noStrike">
                <a:solidFill>
                  <a:srgbClr val="000000"/>
                </a:solidFill>
                <a:latin typeface="Quattrocento Sans"/>
                <a:ea typeface="Quattrocento Sans"/>
                <a:cs typeface="Quattrocento Sans"/>
                <a:sym typeface="Quattrocento Sans"/>
              </a:defRPr>
            </a:lvl6pPr>
            <a:lvl7pPr lvl="6" marR="0" rtl="0" algn="ctr">
              <a:lnSpc>
                <a:spcPct val="100000"/>
              </a:lnSpc>
              <a:spcBef>
                <a:spcPts val="0"/>
              </a:spcBef>
              <a:spcAft>
                <a:spcPts val="0"/>
              </a:spcAft>
              <a:buClr>
                <a:srgbClr val="000000"/>
              </a:buClr>
              <a:buSzPts val="2300"/>
              <a:buFont typeface="Quattrocento Sans"/>
              <a:buNone/>
              <a:defRPr b="0" i="0" sz="2300" u="none" cap="none" strike="noStrike">
                <a:solidFill>
                  <a:srgbClr val="000000"/>
                </a:solidFill>
                <a:latin typeface="Quattrocento Sans"/>
                <a:ea typeface="Quattrocento Sans"/>
                <a:cs typeface="Quattrocento Sans"/>
                <a:sym typeface="Quattrocento Sans"/>
              </a:defRPr>
            </a:lvl7pPr>
            <a:lvl8pPr lvl="7" marR="0" rtl="0" algn="ctr">
              <a:lnSpc>
                <a:spcPct val="100000"/>
              </a:lnSpc>
              <a:spcBef>
                <a:spcPts val="0"/>
              </a:spcBef>
              <a:spcAft>
                <a:spcPts val="0"/>
              </a:spcAft>
              <a:buClr>
                <a:srgbClr val="000000"/>
              </a:buClr>
              <a:buSzPts val="2300"/>
              <a:buFont typeface="Quattrocento Sans"/>
              <a:buNone/>
              <a:defRPr b="0" i="0" sz="2300" u="none" cap="none" strike="noStrike">
                <a:solidFill>
                  <a:srgbClr val="000000"/>
                </a:solidFill>
                <a:latin typeface="Quattrocento Sans"/>
                <a:ea typeface="Quattrocento Sans"/>
                <a:cs typeface="Quattrocento Sans"/>
                <a:sym typeface="Quattrocento Sans"/>
              </a:defRPr>
            </a:lvl8pPr>
            <a:lvl9pPr lvl="8" marR="0" rtl="0" algn="ctr">
              <a:lnSpc>
                <a:spcPct val="100000"/>
              </a:lnSpc>
              <a:spcBef>
                <a:spcPts val="0"/>
              </a:spcBef>
              <a:spcAft>
                <a:spcPts val="0"/>
              </a:spcAft>
              <a:buClr>
                <a:srgbClr val="000000"/>
              </a:buClr>
              <a:buSzPts val="2300"/>
              <a:buFont typeface="Quattrocento Sans"/>
              <a:buNone/>
              <a:defRPr b="0" i="0" sz="2300" u="none" cap="none" strike="noStrike">
                <a:solidFill>
                  <a:srgbClr val="000000"/>
                </a:solidFill>
                <a:latin typeface="Quattrocento Sans"/>
                <a:ea typeface="Quattrocento Sans"/>
                <a:cs typeface="Quattrocento Sans"/>
                <a:sym typeface="Quattrocento Sans"/>
              </a:defRPr>
            </a:lvl9pPr>
          </a:lstStyle>
          <a:p/>
        </p:txBody>
      </p:sp>
      <p:sp>
        <p:nvSpPr>
          <p:cNvPr id="161" name="Google Shape;161;p67"/>
          <p:cNvSpPr txBox="1"/>
          <p:nvPr>
            <p:ph idx="10" type="dt"/>
          </p:nvPr>
        </p:nvSpPr>
        <p:spPr>
          <a:xfrm rot="-5400000">
            <a:off x="8615838" y="2976516"/>
            <a:ext cx="762488" cy="165104"/>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BFBFBF"/>
              </a:buClr>
              <a:buSzPts val="700"/>
              <a:buFont typeface="Quattrocento Sans"/>
              <a:buNone/>
              <a:defRPr b="0" i="0" sz="700" u="none" cap="none" strike="noStrike">
                <a:solidFill>
                  <a:srgbClr val="BFBFBF"/>
                </a:solidFill>
                <a:latin typeface="Quattrocento Sans"/>
                <a:ea typeface="Quattrocento Sans"/>
                <a:cs typeface="Quattrocento Sans"/>
                <a:sym typeface="Quattrocento Sans"/>
              </a:defRPr>
            </a:lvl1pPr>
            <a:lvl2pPr lvl="1" marR="0" rtl="0" algn="ctr">
              <a:lnSpc>
                <a:spcPct val="100000"/>
              </a:lnSpc>
              <a:spcBef>
                <a:spcPts val="0"/>
              </a:spcBef>
              <a:spcAft>
                <a:spcPts val="0"/>
              </a:spcAft>
              <a:buClr>
                <a:srgbClr val="000000"/>
              </a:buClr>
              <a:buSzPts val="2300"/>
              <a:buFont typeface="Quattrocento Sans"/>
              <a:buNone/>
              <a:defRPr b="0" i="0" sz="2300" u="none" cap="none" strike="noStrike">
                <a:solidFill>
                  <a:srgbClr val="000000"/>
                </a:solidFill>
                <a:latin typeface="Quattrocento Sans"/>
                <a:ea typeface="Quattrocento Sans"/>
                <a:cs typeface="Quattrocento Sans"/>
                <a:sym typeface="Quattrocento Sans"/>
              </a:defRPr>
            </a:lvl2pPr>
            <a:lvl3pPr lvl="2" marR="0" rtl="0" algn="ctr">
              <a:lnSpc>
                <a:spcPct val="100000"/>
              </a:lnSpc>
              <a:spcBef>
                <a:spcPts val="0"/>
              </a:spcBef>
              <a:spcAft>
                <a:spcPts val="0"/>
              </a:spcAft>
              <a:buClr>
                <a:srgbClr val="000000"/>
              </a:buClr>
              <a:buSzPts val="2300"/>
              <a:buFont typeface="Quattrocento Sans"/>
              <a:buNone/>
              <a:defRPr b="0" i="0" sz="2300" u="none" cap="none" strike="noStrike">
                <a:solidFill>
                  <a:srgbClr val="000000"/>
                </a:solidFill>
                <a:latin typeface="Quattrocento Sans"/>
                <a:ea typeface="Quattrocento Sans"/>
                <a:cs typeface="Quattrocento Sans"/>
                <a:sym typeface="Quattrocento Sans"/>
              </a:defRPr>
            </a:lvl3pPr>
            <a:lvl4pPr lvl="3" marR="0" rtl="0" algn="ctr">
              <a:lnSpc>
                <a:spcPct val="100000"/>
              </a:lnSpc>
              <a:spcBef>
                <a:spcPts val="0"/>
              </a:spcBef>
              <a:spcAft>
                <a:spcPts val="0"/>
              </a:spcAft>
              <a:buClr>
                <a:srgbClr val="000000"/>
              </a:buClr>
              <a:buSzPts val="2300"/>
              <a:buFont typeface="Quattrocento Sans"/>
              <a:buNone/>
              <a:defRPr b="0" i="0" sz="2300" u="none" cap="none" strike="noStrike">
                <a:solidFill>
                  <a:srgbClr val="000000"/>
                </a:solidFill>
                <a:latin typeface="Quattrocento Sans"/>
                <a:ea typeface="Quattrocento Sans"/>
                <a:cs typeface="Quattrocento Sans"/>
                <a:sym typeface="Quattrocento Sans"/>
              </a:defRPr>
            </a:lvl4pPr>
            <a:lvl5pPr lvl="4" marR="0" rtl="0" algn="ctr">
              <a:lnSpc>
                <a:spcPct val="100000"/>
              </a:lnSpc>
              <a:spcBef>
                <a:spcPts val="0"/>
              </a:spcBef>
              <a:spcAft>
                <a:spcPts val="0"/>
              </a:spcAft>
              <a:buClr>
                <a:srgbClr val="000000"/>
              </a:buClr>
              <a:buSzPts val="2300"/>
              <a:buFont typeface="Quattrocento Sans"/>
              <a:buNone/>
              <a:defRPr b="0" i="0" sz="2300" u="none" cap="none" strike="noStrike">
                <a:solidFill>
                  <a:srgbClr val="000000"/>
                </a:solidFill>
                <a:latin typeface="Quattrocento Sans"/>
                <a:ea typeface="Quattrocento Sans"/>
                <a:cs typeface="Quattrocento Sans"/>
                <a:sym typeface="Quattrocento Sans"/>
              </a:defRPr>
            </a:lvl5pPr>
            <a:lvl6pPr lvl="5" marR="0" rtl="0" algn="ctr">
              <a:lnSpc>
                <a:spcPct val="100000"/>
              </a:lnSpc>
              <a:spcBef>
                <a:spcPts val="0"/>
              </a:spcBef>
              <a:spcAft>
                <a:spcPts val="0"/>
              </a:spcAft>
              <a:buClr>
                <a:srgbClr val="000000"/>
              </a:buClr>
              <a:buSzPts val="2300"/>
              <a:buFont typeface="Quattrocento Sans"/>
              <a:buNone/>
              <a:defRPr b="0" i="0" sz="2300" u="none" cap="none" strike="noStrike">
                <a:solidFill>
                  <a:srgbClr val="000000"/>
                </a:solidFill>
                <a:latin typeface="Quattrocento Sans"/>
                <a:ea typeface="Quattrocento Sans"/>
                <a:cs typeface="Quattrocento Sans"/>
                <a:sym typeface="Quattrocento Sans"/>
              </a:defRPr>
            </a:lvl6pPr>
            <a:lvl7pPr lvl="6" marR="0" rtl="0" algn="ctr">
              <a:lnSpc>
                <a:spcPct val="100000"/>
              </a:lnSpc>
              <a:spcBef>
                <a:spcPts val="0"/>
              </a:spcBef>
              <a:spcAft>
                <a:spcPts val="0"/>
              </a:spcAft>
              <a:buClr>
                <a:srgbClr val="000000"/>
              </a:buClr>
              <a:buSzPts val="2300"/>
              <a:buFont typeface="Quattrocento Sans"/>
              <a:buNone/>
              <a:defRPr b="0" i="0" sz="2300" u="none" cap="none" strike="noStrike">
                <a:solidFill>
                  <a:srgbClr val="000000"/>
                </a:solidFill>
                <a:latin typeface="Quattrocento Sans"/>
                <a:ea typeface="Quattrocento Sans"/>
                <a:cs typeface="Quattrocento Sans"/>
                <a:sym typeface="Quattrocento Sans"/>
              </a:defRPr>
            </a:lvl7pPr>
            <a:lvl8pPr lvl="7" marR="0" rtl="0" algn="ctr">
              <a:lnSpc>
                <a:spcPct val="100000"/>
              </a:lnSpc>
              <a:spcBef>
                <a:spcPts val="0"/>
              </a:spcBef>
              <a:spcAft>
                <a:spcPts val="0"/>
              </a:spcAft>
              <a:buClr>
                <a:srgbClr val="000000"/>
              </a:buClr>
              <a:buSzPts val="2300"/>
              <a:buFont typeface="Quattrocento Sans"/>
              <a:buNone/>
              <a:defRPr b="0" i="0" sz="2300" u="none" cap="none" strike="noStrike">
                <a:solidFill>
                  <a:srgbClr val="000000"/>
                </a:solidFill>
                <a:latin typeface="Quattrocento Sans"/>
                <a:ea typeface="Quattrocento Sans"/>
                <a:cs typeface="Quattrocento Sans"/>
                <a:sym typeface="Quattrocento Sans"/>
              </a:defRPr>
            </a:lvl8pPr>
            <a:lvl9pPr lvl="8" marR="0" rtl="0" algn="ctr">
              <a:lnSpc>
                <a:spcPct val="100000"/>
              </a:lnSpc>
              <a:spcBef>
                <a:spcPts val="0"/>
              </a:spcBef>
              <a:spcAft>
                <a:spcPts val="0"/>
              </a:spcAft>
              <a:buClr>
                <a:srgbClr val="000000"/>
              </a:buClr>
              <a:buSzPts val="2300"/>
              <a:buFont typeface="Quattrocento Sans"/>
              <a:buNone/>
              <a:defRPr b="0" i="0" sz="2300" u="none" cap="none" strike="noStrike">
                <a:solidFill>
                  <a:srgbClr val="000000"/>
                </a:solidFill>
                <a:latin typeface="Quattrocento Sans"/>
                <a:ea typeface="Quattrocento Sans"/>
                <a:cs typeface="Quattrocento Sans"/>
                <a:sym typeface="Quattrocento Sans"/>
              </a:defRPr>
            </a:lvl9pPr>
          </a:lstStyle>
          <a:p/>
        </p:txBody>
      </p:sp>
      <p:sp>
        <p:nvSpPr>
          <p:cNvPr id="162" name="Google Shape;162;p67"/>
          <p:cNvSpPr/>
          <p:nvPr>
            <p:ph idx="2" type="pic"/>
          </p:nvPr>
        </p:nvSpPr>
        <p:spPr>
          <a:xfrm>
            <a:off x="452438" y="1325001"/>
            <a:ext cx="4005262" cy="1352550"/>
          </a:xfrm>
          <a:prstGeom prst="rect">
            <a:avLst/>
          </a:prstGeom>
          <a:noFill/>
          <a:ln>
            <a:noFill/>
          </a:ln>
        </p:spPr>
      </p:sp>
      <p:sp>
        <p:nvSpPr>
          <p:cNvPr id="163" name="Google Shape;163;p67"/>
          <p:cNvSpPr/>
          <p:nvPr>
            <p:ph idx="3" type="pic"/>
          </p:nvPr>
        </p:nvSpPr>
        <p:spPr>
          <a:xfrm>
            <a:off x="4640599" y="1325001"/>
            <a:ext cx="4005262" cy="1352550"/>
          </a:xfrm>
          <a:prstGeom prst="rect">
            <a:avLst/>
          </a:prstGeom>
          <a:noFill/>
          <a:ln>
            <a:noFill/>
          </a:ln>
        </p:spPr>
      </p:sp>
      <p:sp>
        <p:nvSpPr>
          <p:cNvPr id="164" name="Google Shape;164;p67"/>
          <p:cNvSpPr txBox="1"/>
          <p:nvPr>
            <p:ph idx="1" type="body"/>
          </p:nvPr>
        </p:nvSpPr>
        <p:spPr>
          <a:xfrm>
            <a:off x="452965" y="2677824"/>
            <a:ext cx="4004735" cy="2319738"/>
          </a:xfrm>
          <a:prstGeom prst="rect">
            <a:avLst/>
          </a:prstGeom>
          <a:noFill/>
          <a:ln>
            <a:noFill/>
          </a:ln>
        </p:spPr>
        <p:txBody>
          <a:bodyPr anchorCtr="0" anchor="t" bIns="45700" lIns="91425" spcFirstLastPara="1" rIns="91425" wrap="square" tIns="45700">
            <a:noAutofit/>
          </a:bodyPr>
          <a:lstStyle>
            <a:lvl1pPr indent="-330200" lvl="0" marL="457200" marR="0" rtl="0" algn="l">
              <a:lnSpc>
                <a:spcPct val="120000"/>
              </a:lnSpc>
              <a:spcBef>
                <a:spcPts val="0"/>
              </a:spcBef>
              <a:spcAft>
                <a:spcPts val="0"/>
              </a:spcAft>
              <a:buClr>
                <a:srgbClr val="2F2883"/>
              </a:buClr>
              <a:buSzPts val="1600"/>
              <a:buFont typeface="Noto Sans Symbols"/>
              <a:buChar char="▪"/>
              <a:defRPr b="0" i="0" sz="1600" u="none" cap="none" strike="noStrike">
                <a:solidFill>
                  <a:srgbClr val="53585F"/>
                </a:solidFill>
                <a:latin typeface="Quattrocento Sans"/>
                <a:ea typeface="Quattrocento Sans"/>
                <a:cs typeface="Quattrocento Sans"/>
                <a:sym typeface="Quattrocento Sans"/>
              </a:defRPr>
            </a:lvl1pPr>
            <a:lvl2pPr indent="-308610" lvl="1" marL="914400" marR="0" rtl="0" algn="l">
              <a:lnSpc>
                <a:spcPct val="120000"/>
              </a:lnSpc>
              <a:spcBef>
                <a:spcPts val="0"/>
              </a:spcBef>
              <a:spcAft>
                <a:spcPts val="0"/>
              </a:spcAft>
              <a:buClr>
                <a:srgbClr val="2F2883"/>
              </a:buClr>
              <a:buSzPts val="1260"/>
              <a:buFont typeface="Noto Sans Symbols"/>
              <a:buChar char="▪"/>
              <a:defRPr b="0" i="0" sz="1400" u="none" cap="none" strike="noStrike">
                <a:solidFill>
                  <a:srgbClr val="53585F"/>
                </a:solidFill>
                <a:latin typeface="Quattrocento Sans"/>
                <a:ea typeface="Quattrocento Sans"/>
                <a:cs typeface="Quattrocento Sans"/>
                <a:sym typeface="Quattrocento Sans"/>
              </a:defRPr>
            </a:lvl2pPr>
            <a:lvl3pPr indent="-304800" lvl="2" marL="1371600" marR="0" rtl="0" algn="l">
              <a:lnSpc>
                <a:spcPct val="120000"/>
              </a:lnSpc>
              <a:spcBef>
                <a:spcPts val="0"/>
              </a:spcBef>
              <a:spcAft>
                <a:spcPts val="0"/>
              </a:spcAft>
              <a:buClr>
                <a:srgbClr val="2F2883"/>
              </a:buClr>
              <a:buSzPts val="1200"/>
              <a:buFont typeface="Noto Sans Symbols"/>
              <a:buChar char="▪"/>
              <a:defRPr b="0" i="0" sz="1200" u="none" cap="none" strike="noStrike">
                <a:solidFill>
                  <a:srgbClr val="53585F"/>
                </a:solidFill>
                <a:latin typeface="Quattrocento Sans"/>
                <a:ea typeface="Quattrocento Sans"/>
                <a:cs typeface="Quattrocento Sans"/>
                <a:sym typeface="Quattrocento Sans"/>
              </a:defRPr>
            </a:lvl3pPr>
            <a:lvl4pPr indent="-298450" lvl="3" marL="1828800" marR="0" rtl="0" algn="l">
              <a:lnSpc>
                <a:spcPct val="120000"/>
              </a:lnSpc>
              <a:spcBef>
                <a:spcPts val="0"/>
              </a:spcBef>
              <a:spcAft>
                <a:spcPts val="0"/>
              </a:spcAft>
              <a:buClr>
                <a:srgbClr val="2F2883"/>
              </a:buClr>
              <a:buSzPts val="1100"/>
              <a:buFont typeface="Noto Sans Symbols"/>
              <a:buChar char="▪"/>
              <a:defRPr b="0" i="0" sz="1100" u="none" cap="none" strike="noStrike">
                <a:solidFill>
                  <a:srgbClr val="53585F"/>
                </a:solidFill>
                <a:latin typeface="Quattrocento Sans"/>
                <a:ea typeface="Quattrocento Sans"/>
                <a:cs typeface="Quattrocento Sans"/>
                <a:sym typeface="Quattrocento Sans"/>
              </a:defRPr>
            </a:lvl4pPr>
            <a:lvl5pPr indent="-298450" lvl="4" marL="2286000" marR="0" rtl="0" algn="l">
              <a:lnSpc>
                <a:spcPct val="120000"/>
              </a:lnSpc>
              <a:spcBef>
                <a:spcPts val="0"/>
              </a:spcBef>
              <a:spcAft>
                <a:spcPts val="0"/>
              </a:spcAft>
              <a:buClr>
                <a:srgbClr val="2F2883"/>
              </a:buClr>
              <a:buSzPts val="1100"/>
              <a:buFont typeface="Noto Sans Symbols"/>
              <a:buChar char="▪"/>
              <a:defRPr b="0" i="0" sz="1100" u="none" cap="none" strike="noStrike">
                <a:solidFill>
                  <a:srgbClr val="53585F"/>
                </a:solidFill>
                <a:latin typeface="Quattrocento Sans"/>
                <a:ea typeface="Quattrocento Sans"/>
                <a:cs typeface="Quattrocento Sans"/>
                <a:sym typeface="Quattrocento Sa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9pPr>
          </a:lstStyle>
          <a:p/>
        </p:txBody>
      </p:sp>
      <p:sp>
        <p:nvSpPr>
          <p:cNvPr id="165" name="Google Shape;165;p67"/>
          <p:cNvSpPr txBox="1"/>
          <p:nvPr>
            <p:ph idx="4" type="body"/>
          </p:nvPr>
        </p:nvSpPr>
        <p:spPr>
          <a:xfrm>
            <a:off x="4641126" y="2677824"/>
            <a:ext cx="4004735" cy="2319738"/>
          </a:xfrm>
          <a:prstGeom prst="rect">
            <a:avLst/>
          </a:prstGeom>
          <a:noFill/>
          <a:ln>
            <a:noFill/>
          </a:ln>
        </p:spPr>
        <p:txBody>
          <a:bodyPr anchorCtr="0" anchor="t" bIns="45700" lIns="91425" spcFirstLastPara="1" rIns="91425" wrap="square" tIns="45700">
            <a:noAutofit/>
          </a:bodyPr>
          <a:lstStyle>
            <a:lvl1pPr indent="-330200" lvl="0" marL="457200" marR="0" rtl="0" algn="l">
              <a:lnSpc>
                <a:spcPct val="120000"/>
              </a:lnSpc>
              <a:spcBef>
                <a:spcPts val="0"/>
              </a:spcBef>
              <a:spcAft>
                <a:spcPts val="0"/>
              </a:spcAft>
              <a:buClr>
                <a:srgbClr val="2F2883"/>
              </a:buClr>
              <a:buSzPts val="1600"/>
              <a:buFont typeface="Noto Sans Symbols"/>
              <a:buChar char="▪"/>
              <a:defRPr b="0" i="0" sz="1600" u="none" cap="none" strike="noStrike">
                <a:solidFill>
                  <a:srgbClr val="53585F"/>
                </a:solidFill>
                <a:latin typeface="Quattrocento Sans"/>
                <a:ea typeface="Quattrocento Sans"/>
                <a:cs typeface="Quattrocento Sans"/>
                <a:sym typeface="Quattrocento Sans"/>
              </a:defRPr>
            </a:lvl1pPr>
            <a:lvl2pPr indent="-308610" lvl="1" marL="914400" marR="0" rtl="0" algn="l">
              <a:lnSpc>
                <a:spcPct val="120000"/>
              </a:lnSpc>
              <a:spcBef>
                <a:spcPts val="0"/>
              </a:spcBef>
              <a:spcAft>
                <a:spcPts val="0"/>
              </a:spcAft>
              <a:buClr>
                <a:srgbClr val="2F2883"/>
              </a:buClr>
              <a:buSzPts val="1260"/>
              <a:buFont typeface="Noto Sans Symbols"/>
              <a:buChar char="▪"/>
              <a:defRPr b="0" i="0" sz="1400" u="none" cap="none" strike="noStrike">
                <a:solidFill>
                  <a:srgbClr val="53585F"/>
                </a:solidFill>
                <a:latin typeface="Quattrocento Sans"/>
                <a:ea typeface="Quattrocento Sans"/>
                <a:cs typeface="Quattrocento Sans"/>
                <a:sym typeface="Quattrocento Sans"/>
              </a:defRPr>
            </a:lvl2pPr>
            <a:lvl3pPr indent="-304800" lvl="2" marL="1371600" marR="0" rtl="0" algn="l">
              <a:lnSpc>
                <a:spcPct val="120000"/>
              </a:lnSpc>
              <a:spcBef>
                <a:spcPts val="0"/>
              </a:spcBef>
              <a:spcAft>
                <a:spcPts val="0"/>
              </a:spcAft>
              <a:buClr>
                <a:srgbClr val="2F2883"/>
              </a:buClr>
              <a:buSzPts val="1200"/>
              <a:buFont typeface="Noto Sans Symbols"/>
              <a:buChar char="▪"/>
              <a:defRPr b="0" i="0" sz="1200" u="none" cap="none" strike="noStrike">
                <a:solidFill>
                  <a:srgbClr val="53585F"/>
                </a:solidFill>
                <a:latin typeface="Quattrocento Sans"/>
                <a:ea typeface="Quattrocento Sans"/>
                <a:cs typeface="Quattrocento Sans"/>
                <a:sym typeface="Quattrocento Sans"/>
              </a:defRPr>
            </a:lvl3pPr>
            <a:lvl4pPr indent="-298450" lvl="3" marL="1828800" marR="0" rtl="0" algn="l">
              <a:lnSpc>
                <a:spcPct val="120000"/>
              </a:lnSpc>
              <a:spcBef>
                <a:spcPts val="0"/>
              </a:spcBef>
              <a:spcAft>
                <a:spcPts val="0"/>
              </a:spcAft>
              <a:buClr>
                <a:srgbClr val="2F2883"/>
              </a:buClr>
              <a:buSzPts val="1100"/>
              <a:buFont typeface="Noto Sans Symbols"/>
              <a:buChar char="▪"/>
              <a:defRPr b="0" i="0" sz="1100" u="none" cap="none" strike="noStrike">
                <a:solidFill>
                  <a:srgbClr val="53585F"/>
                </a:solidFill>
                <a:latin typeface="Quattrocento Sans"/>
                <a:ea typeface="Quattrocento Sans"/>
                <a:cs typeface="Quattrocento Sans"/>
                <a:sym typeface="Quattrocento Sans"/>
              </a:defRPr>
            </a:lvl4pPr>
            <a:lvl5pPr indent="-298450" lvl="4" marL="2286000" marR="0" rtl="0" algn="l">
              <a:lnSpc>
                <a:spcPct val="120000"/>
              </a:lnSpc>
              <a:spcBef>
                <a:spcPts val="0"/>
              </a:spcBef>
              <a:spcAft>
                <a:spcPts val="0"/>
              </a:spcAft>
              <a:buClr>
                <a:srgbClr val="2F2883"/>
              </a:buClr>
              <a:buSzPts val="1100"/>
              <a:buFont typeface="Noto Sans Symbols"/>
              <a:buChar char="▪"/>
              <a:defRPr b="0" i="0" sz="1100" u="none" cap="none" strike="noStrike">
                <a:solidFill>
                  <a:srgbClr val="53585F"/>
                </a:solidFill>
                <a:latin typeface="Quattrocento Sans"/>
                <a:ea typeface="Quattrocento Sans"/>
                <a:cs typeface="Quattrocento Sans"/>
                <a:sym typeface="Quattrocento Sa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9pPr>
          </a:lstStyle>
          <a:p/>
        </p:txBody>
      </p:sp>
      <p:sp>
        <p:nvSpPr>
          <p:cNvPr id="166" name="Google Shape;166;p67"/>
          <p:cNvSpPr txBox="1"/>
          <p:nvPr>
            <p:ph type="title"/>
          </p:nvPr>
        </p:nvSpPr>
        <p:spPr>
          <a:xfrm>
            <a:off x="456579" y="236422"/>
            <a:ext cx="8189282" cy="713992"/>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chemeClr val="lt1"/>
              </a:buClr>
              <a:buSzPts val="2400"/>
              <a:buFont typeface="Quattrocento Sans"/>
              <a:buNone/>
              <a:defRPr b="1" i="0" sz="2400" u="none" cap="none" strike="noStrike">
                <a:solidFill>
                  <a:schemeClr val="lt1"/>
                </a:solidFill>
                <a:latin typeface="Quattrocento Sans"/>
                <a:ea typeface="Quattrocento Sans"/>
                <a:cs typeface="Quattrocento Sans"/>
                <a:sym typeface="Quattrocento Sans"/>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167" name="Shape 167"/>
        <p:cNvGrpSpPr/>
        <p:nvPr/>
      </p:nvGrpSpPr>
      <p:grpSpPr>
        <a:xfrm>
          <a:off x="0" y="0"/>
          <a:ext cx="0" cy="0"/>
          <a:chOff x="0" y="0"/>
          <a:chExt cx="0" cy="0"/>
        </a:xfrm>
      </p:grpSpPr>
      <p:sp>
        <p:nvSpPr>
          <p:cNvPr id="168" name="Google Shape;168;p68"/>
          <p:cNvSpPr txBox="1"/>
          <p:nvPr>
            <p:ph idx="12" type="sldNum"/>
          </p:nvPr>
        </p:nvSpPr>
        <p:spPr>
          <a:xfrm>
            <a:off x="8850007" y="4889009"/>
            <a:ext cx="294144" cy="158337"/>
          </a:xfrm>
          <a:prstGeom prst="rect">
            <a:avLst/>
          </a:prstGeom>
          <a:noFill/>
          <a:ln>
            <a:noFill/>
          </a:ln>
        </p:spPr>
        <p:txBody>
          <a:bodyPr anchorCtr="0" anchor="ctr" bIns="28675" lIns="57375" spcFirstLastPara="1" rIns="57375" wrap="square" tIns="28675">
            <a:noAutofit/>
          </a:bodyPr>
          <a:lstStyle>
            <a:lvl1pPr indent="0" lvl="0" marL="0" marR="0" rtl="0" algn="ctr">
              <a:lnSpc>
                <a:spcPct val="100000"/>
              </a:lnSpc>
              <a:spcBef>
                <a:spcPts val="0"/>
              </a:spcBef>
              <a:spcAft>
                <a:spcPts val="0"/>
              </a:spcAft>
              <a:buClr>
                <a:srgbClr val="A5A5A5"/>
              </a:buClr>
              <a:buSzPts val="700"/>
              <a:buFont typeface="Quattrocento Sans"/>
              <a:buNone/>
              <a:defRPr b="0" i="0" sz="700" u="none" cap="none" strike="noStrike">
                <a:solidFill>
                  <a:srgbClr val="A5A5A5"/>
                </a:solidFill>
                <a:latin typeface="Quattrocento Sans"/>
                <a:ea typeface="Quattrocento Sans"/>
                <a:cs typeface="Quattrocento Sans"/>
                <a:sym typeface="Quattrocento Sans"/>
              </a:defRPr>
            </a:lvl1pPr>
            <a:lvl2pPr indent="0" lvl="1" marL="0" marR="0" rtl="0" algn="ctr">
              <a:lnSpc>
                <a:spcPct val="100000"/>
              </a:lnSpc>
              <a:spcBef>
                <a:spcPts val="0"/>
              </a:spcBef>
              <a:spcAft>
                <a:spcPts val="0"/>
              </a:spcAft>
              <a:buClr>
                <a:srgbClr val="A5A5A5"/>
              </a:buClr>
              <a:buSzPts val="700"/>
              <a:buFont typeface="Quattrocento Sans"/>
              <a:buNone/>
              <a:defRPr b="0" i="0" sz="700" u="none" cap="none" strike="noStrike">
                <a:solidFill>
                  <a:srgbClr val="A5A5A5"/>
                </a:solidFill>
                <a:latin typeface="Quattrocento Sans"/>
                <a:ea typeface="Quattrocento Sans"/>
                <a:cs typeface="Quattrocento Sans"/>
                <a:sym typeface="Quattrocento Sans"/>
              </a:defRPr>
            </a:lvl2pPr>
            <a:lvl3pPr indent="0" lvl="2" marL="0" marR="0" rtl="0" algn="ctr">
              <a:lnSpc>
                <a:spcPct val="100000"/>
              </a:lnSpc>
              <a:spcBef>
                <a:spcPts val="0"/>
              </a:spcBef>
              <a:spcAft>
                <a:spcPts val="0"/>
              </a:spcAft>
              <a:buClr>
                <a:srgbClr val="A5A5A5"/>
              </a:buClr>
              <a:buSzPts val="700"/>
              <a:buFont typeface="Quattrocento Sans"/>
              <a:buNone/>
              <a:defRPr b="0" i="0" sz="700" u="none" cap="none" strike="noStrike">
                <a:solidFill>
                  <a:srgbClr val="A5A5A5"/>
                </a:solidFill>
                <a:latin typeface="Quattrocento Sans"/>
                <a:ea typeface="Quattrocento Sans"/>
                <a:cs typeface="Quattrocento Sans"/>
                <a:sym typeface="Quattrocento Sans"/>
              </a:defRPr>
            </a:lvl3pPr>
            <a:lvl4pPr indent="0" lvl="3" marL="0" marR="0" rtl="0" algn="ctr">
              <a:lnSpc>
                <a:spcPct val="100000"/>
              </a:lnSpc>
              <a:spcBef>
                <a:spcPts val="0"/>
              </a:spcBef>
              <a:spcAft>
                <a:spcPts val="0"/>
              </a:spcAft>
              <a:buClr>
                <a:srgbClr val="A5A5A5"/>
              </a:buClr>
              <a:buSzPts val="700"/>
              <a:buFont typeface="Quattrocento Sans"/>
              <a:buNone/>
              <a:defRPr b="0" i="0" sz="700" u="none" cap="none" strike="noStrike">
                <a:solidFill>
                  <a:srgbClr val="A5A5A5"/>
                </a:solidFill>
                <a:latin typeface="Quattrocento Sans"/>
                <a:ea typeface="Quattrocento Sans"/>
                <a:cs typeface="Quattrocento Sans"/>
                <a:sym typeface="Quattrocento Sans"/>
              </a:defRPr>
            </a:lvl4pPr>
            <a:lvl5pPr indent="0" lvl="4" marL="0" marR="0" rtl="0" algn="ctr">
              <a:lnSpc>
                <a:spcPct val="100000"/>
              </a:lnSpc>
              <a:spcBef>
                <a:spcPts val="0"/>
              </a:spcBef>
              <a:spcAft>
                <a:spcPts val="0"/>
              </a:spcAft>
              <a:buClr>
                <a:srgbClr val="A5A5A5"/>
              </a:buClr>
              <a:buSzPts val="700"/>
              <a:buFont typeface="Quattrocento Sans"/>
              <a:buNone/>
              <a:defRPr b="0" i="0" sz="700" u="none" cap="none" strike="noStrike">
                <a:solidFill>
                  <a:srgbClr val="A5A5A5"/>
                </a:solidFill>
                <a:latin typeface="Quattrocento Sans"/>
                <a:ea typeface="Quattrocento Sans"/>
                <a:cs typeface="Quattrocento Sans"/>
                <a:sym typeface="Quattrocento Sans"/>
              </a:defRPr>
            </a:lvl5pPr>
            <a:lvl6pPr indent="0" lvl="5" marL="0" marR="0" rtl="0" algn="ctr">
              <a:lnSpc>
                <a:spcPct val="100000"/>
              </a:lnSpc>
              <a:spcBef>
                <a:spcPts val="0"/>
              </a:spcBef>
              <a:spcAft>
                <a:spcPts val="0"/>
              </a:spcAft>
              <a:buClr>
                <a:srgbClr val="A5A5A5"/>
              </a:buClr>
              <a:buSzPts val="700"/>
              <a:buFont typeface="Quattrocento Sans"/>
              <a:buNone/>
              <a:defRPr b="0" i="0" sz="700" u="none" cap="none" strike="noStrike">
                <a:solidFill>
                  <a:srgbClr val="A5A5A5"/>
                </a:solidFill>
                <a:latin typeface="Quattrocento Sans"/>
                <a:ea typeface="Quattrocento Sans"/>
                <a:cs typeface="Quattrocento Sans"/>
                <a:sym typeface="Quattrocento Sans"/>
              </a:defRPr>
            </a:lvl6pPr>
            <a:lvl7pPr indent="0" lvl="6" marL="0" marR="0" rtl="0" algn="ctr">
              <a:lnSpc>
                <a:spcPct val="100000"/>
              </a:lnSpc>
              <a:spcBef>
                <a:spcPts val="0"/>
              </a:spcBef>
              <a:spcAft>
                <a:spcPts val="0"/>
              </a:spcAft>
              <a:buClr>
                <a:srgbClr val="A5A5A5"/>
              </a:buClr>
              <a:buSzPts val="700"/>
              <a:buFont typeface="Quattrocento Sans"/>
              <a:buNone/>
              <a:defRPr b="0" i="0" sz="700" u="none" cap="none" strike="noStrike">
                <a:solidFill>
                  <a:srgbClr val="A5A5A5"/>
                </a:solidFill>
                <a:latin typeface="Quattrocento Sans"/>
                <a:ea typeface="Quattrocento Sans"/>
                <a:cs typeface="Quattrocento Sans"/>
                <a:sym typeface="Quattrocento Sans"/>
              </a:defRPr>
            </a:lvl7pPr>
            <a:lvl8pPr indent="0" lvl="7" marL="0" marR="0" rtl="0" algn="ctr">
              <a:lnSpc>
                <a:spcPct val="100000"/>
              </a:lnSpc>
              <a:spcBef>
                <a:spcPts val="0"/>
              </a:spcBef>
              <a:spcAft>
                <a:spcPts val="0"/>
              </a:spcAft>
              <a:buClr>
                <a:srgbClr val="A5A5A5"/>
              </a:buClr>
              <a:buSzPts val="700"/>
              <a:buFont typeface="Quattrocento Sans"/>
              <a:buNone/>
              <a:defRPr b="0" i="0" sz="700" u="none" cap="none" strike="noStrike">
                <a:solidFill>
                  <a:srgbClr val="A5A5A5"/>
                </a:solidFill>
                <a:latin typeface="Quattrocento Sans"/>
                <a:ea typeface="Quattrocento Sans"/>
                <a:cs typeface="Quattrocento Sans"/>
                <a:sym typeface="Quattrocento Sans"/>
              </a:defRPr>
            </a:lvl8pPr>
            <a:lvl9pPr indent="0" lvl="8" marL="0" marR="0" rtl="0" algn="ctr">
              <a:lnSpc>
                <a:spcPct val="100000"/>
              </a:lnSpc>
              <a:spcBef>
                <a:spcPts val="0"/>
              </a:spcBef>
              <a:spcAft>
                <a:spcPts val="0"/>
              </a:spcAft>
              <a:buClr>
                <a:srgbClr val="A5A5A5"/>
              </a:buClr>
              <a:buSzPts val="700"/>
              <a:buFont typeface="Quattrocento Sans"/>
              <a:buNone/>
              <a:defRPr b="0" i="0" sz="700" u="none" cap="none" strike="noStrike">
                <a:solidFill>
                  <a:srgbClr val="A5A5A5"/>
                </a:solidFill>
                <a:latin typeface="Quattrocento Sans"/>
                <a:ea typeface="Quattrocento Sans"/>
                <a:cs typeface="Quattrocento Sans"/>
                <a:sym typeface="Quattrocento Sans"/>
              </a:defRPr>
            </a:lvl9pPr>
          </a:lstStyle>
          <a:p>
            <a:pPr indent="0" lvl="0" marL="0" rtl="0" algn="ctr">
              <a:spcBef>
                <a:spcPts val="0"/>
              </a:spcBef>
              <a:spcAft>
                <a:spcPts val="0"/>
              </a:spcAft>
              <a:buNone/>
            </a:pPr>
            <a:fld id="{00000000-1234-1234-1234-123412341234}" type="slidenum">
              <a:rPr lang="en"/>
              <a:t>‹#›</a:t>
            </a:fld>
            <a:endParaRPr/>
          </a:p>
        </p:txBody>
      </p:sp>
      <p:sp>
        <p:nvSpPr>
          <p:cNvPr id="169" name="Google Shape;169;p68"/>
          <p:cNvSpPr txBox="1"/>
          <p:nvPr>
            <p:ph idx="11" type="ftr"/>
          </p:nvPr>
        </p:nvSpPr>
        <p:spPr>
          <a:xfrm rot="-5400000">
            <a:off x="8331610" y="4119385"/>
            <a:ext cx="1330939" cy="165102"/>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BFBFBF"/>
              </a:buClr>
              <a:buSzPts val="700"/>
              <a:buFont typeface="Quattrocento Sans"/>
              <a:buNone/>
              <a:defRPr b="0" i="0" sz="700" u="none" cap="none" strike="noStrike">
                <a:solidFill>
                  <a:srgbClr val="BFBFBF"/>
                </a:solidFill>
                <a:latin typeface="Quattrocento Sans"/>
                <a:ea typeface="Quattrocento Sans"/>
                <a:cs typeface="Quattrocento Sans"/>
                <a:sym typeface="Quattrocento Sans"/>
              </a:defRPr>
            </a:lvl1pPr>
            <a:lvl2pPr lvl="1" marR="0" rtl="0" algn="ctr">
              <a:lnSpc>
                <a:spcPct val="100000"/>
              </a:lnSpc>
              <a:spcBef>
                <a:spcPts val="0"/>
              </a:spcBef>
              <a:spcAft>
                <a:spcPts val="0"/>
              </a:spcAft>
              <a:buClr>
                <a:srgbClr val="000000"/>
              </a:buClr>
              <a:buSzPts val="2300"/>
              <a:buFont typeface="Quattrocento Sans"/>
              <a:buNone/>
              <a:defRPr b="0" i="0" sz="2300" u="none" cap="none" strike="noStrike">
                <a:solidFill>
                  <a:srgbClr val="000000"/>
                </a:solidFill>
                <a:latin typeface="Quattrocento Sans"/>
                <a:ea typeface="Quattrocento Sans"/>
                <a:cs typeface="Quattrocento Sans"/>
                <a:sym typeface="Quattrocento Sans"/>
              </a:defRPr>
            </a:lvl2pPr>
            <a:lvl3pPr lvl="2" marR="0" rtl="0" algn="ctr">
              <a:lnSpc>
                <a:spcPct val="100000"/>
              </a:lnSpc>
              <a:spcBef>
                <a:spcPts val="0"/>
              </a:spcBef>
              <a:spcAft>
                <a:spcPts val="0"/>
              </a:spcAft>
              <a:buClr>
                <a:srgbClr val="000000"/>
              </a:buClr>
              <a:buSzPts val="2300"/>
              <a:buFont typeface="Quattrocento Sans"/>
              <a:buNone/>
              <a:defRPr b="0" i="0" sz="2300" u="none" cap="none" strike="noStrike">
                <a:solidFill>
                  <a:srgbClr val="000000"/>
                </a:solidFill>
                <a:latin typeface="Quattrocento Sans"/>
                <a:ea typeface="Quattrocento Sans"/>
                <a:cs typeface="Quattrocento Sans"/>
                <a:sym typeface="Quattrocento Sans"/>
              </a:defRPr>
            </a:lvl3pPr>
            <a:lvl4pPr lvl="3" marR="0" rtl="0" algn="ctr">
              <a:lnSpc>
                <a:spcPct val="100000"/>
              </a:lnSpc>
              <a:spcBef>
                <a:spcPts val="0"/>
              </a:spcBef>
              <a:spcAft>
                <a:spcPts val="0"/>
              </a:spcAft>
              <a:buClr>
                <a:srgbClr val="000000"/>
              </a:buClr>
              <a:buSzPts val="2300"/>
              <a:buFont typeface="Quattrocento Sans"/>
              <a:buNone/>
              <a:defRPr b="0" i="0" sz="2300" u="none" cap="none" strike="noStrike">
                <a:solidFill>
                  <a:srgbClr val="000000"/>
                </a:solidFill>
                <a:latin typeface="Quattrocento Sans"/>
                <a:ea typeface="Quattrocento Sans"/>
                <a:cs typeface="Quattrocento Sans"/>
                <a:sym typeface="Quattrocento Sans"/>
              </a:defRPr>
            </a:lvl4pPr>
            <a:lvl5pPr lvl="4" marR="0" rtl="0" algn="ctr">
              <a:lnSpc>
                <a:spcPct val="100000"/>
              </a:lnSpc>
              <a:spcBef>
                <a:spcPts val="0"/>
              </a:spcBef>
              <a:spcAft>
                <a:spcPts val="0"/>
              </a:spcAft>
              <a:buClr>
                <a:srgbClr val="000000"/>
              </a:buClr>
              <a:buSzPts val="2300"/>
              <a:buFont typeface="Quattrocento Sans"/>
              <a:buNone/>
              <a:defRPr b="0" i="0" sz="2300" u="none" cap="none" strike="noStrike">
                <a:solidFill>
                  <a:srgbClr val="000000"/>
                </a:solidFill>
                <a:latin typeface="Quattrocento Sans"/>
                <a:ea typeface="Quattrocento Sans"/>
                <a:cs typeface="Quattrocento Sans"/>
                <a:sym typeface="Quattrocento Sans"/>
              </a:defRPr>
            </a:lvl5pPr>
            <a:lvl6pPr lvl="5" marR="0" rtl="0" algn="ctr">
              <a:lnSpc>
                <a:spcPct val="100000"/>
              </a:lnSpc>
              <a:spcBef>
                <a:spcPts val="0"/>
              </a:spcBef>
              <a:spcAft>
                <a:spcPts val="0"/>
              </a:spcAft>
              <a:buClr>
                <a:srgbClr val="000000"/>
              </a:buClr>
              <a:buSzPts val="2300"/>
              <a:buFont typeface="Quattrocento Sans"/>
              <a:buNone/>
              <a:defRPr b="0" i="0" sz="2300" u="none" cap="none" strike="noStrike">
                <a:solidFill>
                  <a:srgbClr val="000000"/>
                </a:solidFill>
                <a:latin typeface="Quattrocento Sans"/>
                <a:ea typeface="Quattrocento Sans"/>
                <a:cs typeface="Quattrocento Sans"/>
                <a:sym typeface="Quattrocento Sans"/>
              </a:defRPr>
            </a:lvl6pPr>
            <a:lvl7pPr lvl="6" marR="0" rtl="0" algn="ctr">
              <a:lnSpc>
                <a:spcPct val="100000"/>
              </a:lnSpc>
              <a:spcBef>
                <a:spcPts val="0"/>
              </a:spcBef>
              <a:spcAft>
                <a:spcPts val="0"/>
              </a:spcAft>
              <a:buClr>
                <a:srgbClr val="000000"/>
              </a:buClr>
              <a:buSzPts val="2300"/>
              <a:buFont typeface="Quattrocento Sans"/>
              <a:buNone/>
              <a:defRPr b="0" i="0" sz="2300" u="none" cap="none" strike="noStrike">
                <a:solidFill>
                  <a:srgbClr val="000000"/>
                </a:solidFill>
                <a:latin typeface="Quattrocento Sans"/>
                <a:ea typeface="Quattrocento Sans"/>
                <a:cs typeface="Quattrocento Sans"/>
                <a:sym typeface="Quattrocento Sans"/>
              </a:defRPr>
            </a:lvl7pPr>
            <a:lvl8pPr lvl="7" marR="0" rtl="0" algn="ctr">
              <a:lnSpc>
                <a:spcPct val="100000"/>
              </a:lnSpc>
              <a:spcBef>
                <a:spcPts val="0"/>
              </a:spcBef>
              <a:spcAft>
                <a:spcPts val="0"/>
              </a:spcAft>
              <a:buClr>
                <a:srgbClr val="000000"/>
              </a:buClr>
              <a:buSzPts val="2300"/>
              <a:buFont typeface="Quattrocento Sans"/>
              <a:buNone/>
              <a:defRPr b="0" i="0" sz="2300" u="none" cap="none" strike="noStrike">
                <a:solidFill>
                  <a:srgbClr val="000000"/>
                </a:solidFill>
                <a:latin typeface="Quattrocento Sans"/>
                <a:ea typeface="Quattrocento Sans"/>
                <a:cs typeface="Quattrocento Sans"/>
                <a:sym typeface="Quattrocento Sans"/>
              </a:defRPr>
            </a:lvl8pPr>
            <a:lvl9pPr lvl="8" marR="0" rtl="0" algn="ctr">
              <a:lnSpc>
                <a:spcPct val="100000"/>
              </a:lnSpc>
              <a:spcBef>
                <a:spcPts val="0"/>
              </a:spcBef>
              <a:spcAft>
                <a:spcPts val="0"/>
              </a:spcAft>
              <a:buClr>
                <a:srgbClr val="000000"/>
              </a:buClr>
              <a:buSzPts val="2300"/>
              <a:buFont typeface="Quattrocento Sans"/>
              <a:buNone/>
              <a:defRPr b="0" i="0" sz="2300" u="none" cap="none" strike="noStrike">
                <a:solidFill>
                  <a:srgbClr val="000000"/>
                </a:solidFill>
                <a:latin typeface="Quattrocento Sans"/>
                <a:ea typeface="Quattrocento Sans"/>
                <a:cs typeface="Quattrocento Sans"/>
                <a:sym typeface="Quattrocento Sans"/>
              </a:defRPr>
            </a:lvl9pPr>
          </a:lstStyle>
          <a:p/>
        </p:txBody>
      </p:sp>
      <p:sp>
        <p:nvSpPr>
          <p:cNvPr id="170" name="Google Shape;170;p68"/>
          <p:cNvSpPr txBox="1"/>
          <p:nvPr>
            <p:ph type="title"/>
          </p:nvPr>
        </p:nvSpPr>
        <p:spPr>
          <a:xfrm>
            <a:off x="456579" y="236422"/>
            <a:ext cx="8189282" cy="713992"/>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chemeClr val="lt1"/>
              </a:buClr>
              <a:buSzPts val="2400"/>
              <a:buFont typeface="Quattrocento Sans"/>
              <a:buNone/>
              <a:defRPr b="1" i="0" sz="2400" u="none" cap="none" strike="noStrike">
                <a:solidFill>
                  <a:schemeClr val="lt1"/>
                </a:solidFill>
                <a:latin typeface="Quattrocento Sans"/>
                <a:ea typeface="Quattrocento Sans"/>
                <a:cs typeface="Quattrocento Sans"/>
                <a:sym typeface="Quattrocento Sans"/>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71" name="Google Shape;171;p68"/>
          <p:cNvSpPr txBox="1"/>
          <p:nvPr>
            <p:ph idx="10" type="dt"/>
          </p:nvPr>
        </p:nvSpPr>
        <p:spPr>
          <a:xfrm rot="-5400000">
            <a:off x="8615838" y="2976516"/>
            <a:ext cx="762488" cy="165104"/>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BFBFBF"/>
              </a:buClr>
              <a:buSzPts val="700"/>
              <a:buFont typeface="Quattrocento Sans"/>
              <a:buNone/>
              <a:defRPr b="0" i="0" sz="700" u="none" cap="none" strike="noStrike">
                <a:solidFill>
                  <a:srgbClr val="BFBFBF"/>
                </a:solidFill>
                <a:latin typeface="Quattrocento Sans"/>
                <a:ea typeface="Quattrocento Sans"/>
                <a:cs typeface="Quattrocento Sans"/>
                <a:sym typeface="Quattrocento Sans"/>
              </a:defRPr>
            </a:lvl1pPr>
            <a:lvl2pPr lvl="1" marR="0" rtl="0" algn="ctr">
              <a:lnSpc>
                <a:spcPct val="100000"/>
              </a:lnSpc>
              <a:spcBef>
                <a:spcPts val="0"/>
              </a:spcBef>
              <a:spcAft>
                <a:spcPts val="0"/>
              </a:spcAft>
              <a:buClr>
                <a:srgbClr val="000000"/>
              </a:buClr>
              <a:buSzPts val="2300"/>
              <a:buFont typeface="Quattrocento Sans"/>
              <a:buNone/>
              <a:defRPr b="0" i="0" sz="2300" u="none" cap="none" strike="noStrike">
                <a:solidFill>
                  <a:srgbClr val="000000"/>
                </a:solidFill>
                <a:latin typeface="Quattrocento Sans"/>
                <a:ea typeface="Quattrocento Sans"/>
                <a:cs typeface="Quattrocento Sans"/>
                <a:sym typeface="Quattrocento Sans"/>
              </a:defRPr>
            </a:lvl2pPr>
            <a:lvl3pPr lvl="2" marR="0" rtl="0" algn="ctr">
              <a:lnSpc>
                <a:spcPct val="100000"/>
              </a:lnSpc>
              <a:spcBef>
                <a:spcPts val="0"/>
              </a:spcBef>
              <a:spcAft>
                <a:spcPts val="0"/>
              </a:spcAft>
              <a:buClr>
                <a:srgbClr val="000000"/>
              </a:buClr>
              <a:buSzPts val="2300"/>
              <a:buFont typeface="Quattrocento Sans"/>
              <a:buNone/>
              <a:defRPr b="0" i="0" sz="2300" u="none" cap="none" strike="noStrike">
                <a:solidFill>
                  <a:srgbClr val="000000"/>
                </a:solidFill>
                <a:latin typeface="Quattrocento Sans"/>
                <a:ea typeface="Quattrocento Sans"/>
                <a:cs typeface="Quattrocento Sans"/>
                <a:sym typeface="Quattrocento Sans"/>
              </a:defRPr>
            </a:lvl3pPr>
            <a:lvl4pPr lvl="3" marR="0" rtl="0" algn="ctr">
              <a:lnSpc>
                <a:spcPct val="100000"/>
              </a:lnSpc>
              <a:spcBef>
                <a:spcPts val="0"/>
              </a:spcBef>
              <a:spcAft>
                <a:spcPts val="0"/>
              </a:spcAft>
              <a:buClr>
                <a:srgbClr val="000000"/>
              </a:buClr>
              <a:buSzPts val="2300"/>
              <a:buFont typeface="Quattrocento Sans"/>
              <a:buNone/>
              <a:defRPr b="0" i="0" sz="2300" u="none" cap="none" strike="noStrike">
                <a:solidFill>
                  <a:srgbClr val="000000"/>
                </a:solidFill>
                <a:latin typeface="Quattrocento Sans"/>
                <a:ea typeface="Quattrocento Sans"/>
                <a:cs typeface="Quattrocento Sans"/>
                <a:sym typeface="Quattrocento Sans"/>
              </a:defRPr>
            </a:lvl4pPr>
            <a:lvl5pPr lvl="4" marR="0" rtl="0" algn="ctr">
              <a:lnSpc>
                <a:spcPct val="100000"/>
              </a:lnSpc>
              <a:spcBef>
                <a:spcPts val="0"/>
              </a:spcBef>
              <a:spcAft>
                <a:spcPts val="0"/>
              </a:spcAft>
              <a:buClr>
                <a:srgbClr val="000000"/>
              </a:buClr>
              <a:buSzPts val="2300"/>
              <a:buFont typeface="Quattrocento Sans"/>
              <a:buNone/>
              <a:defRPr b="0" i="0" sz="2300" u="none" cap="none" strike="noStrike">
                <a:solidFill>
                  <a:srgbClr val="000000"/>
                </a:solidFill>
                <a:latin typeface="Quattrocento Sans"/>
                <a:ea typeface="Quattrocento Sans"/>
                <a:cs typeface="Quattrocento Sans"/>
                <a:sym typeface="Quattrocento Sans"/>
              </a:defRPr>
            </a:lvl5pPr>
            <a:lvl6pPr lvl="5" marR="0" rtl="0" algn="ctr">
              <a:lnSpc>
                <a:spcPct val="100000"/>
              </a:lnSpc>
              <a:spcBef>
                <a:spcPts val="0"/>
              </a:spcBef>
              <a:spcAft>
                <a:spcPts val="0"/>
              </a:spcAft>
              <a:buClr>
                <a:srgbClr val="000000"/>
              </a:buClr>
              <a:buSzPts val="2300"/>
              <a:buFont typeface="Quattrocento Sans"/>
              <a:buNone/>
              <a:defRPr b="0" i="0" sz="2300" u="none" cap="none" strike="noStrike">
                <a:solidFill>
                  <a:srgbClr val="000000"/>
                </a:solidFill>
                <a:latin typeface="Quattrocento Sans"/>
                <a:ea typeface="Quattrocento Sans"/>
                <a:cs typeface="Quattrocento Sans"/>
                <a:sym typeface="Quattrocento Sans"/>
              </a:defRPr>
            </a:lvl6pPr>
            <a:lvl7pPr lvl="6" marR="0" rtl="0" algn="ctr">
              <a:lnSpc>
                <a:spcPct val="100000"/>
              </a:lnSpc>
              <a:spcBef>
                <a:spcPts val="0"/>
              </a:spcBef>
              <a:spcAft>
                <a:spcPts val="0"/>
              </a:spcAft>
              <a:buClr>
                <a:srgbClr val="000000"/>
              </a:buClr>
              <a:buSzPts val="2300"/>
              <a:buFont typeface="Quattrocento Sans"/>
              <a:buNone/>
              <a:defRPr b="0" i="0" sz="2300" u="none" cap="none" strike="noStrike">
                <a:solidFill>
                  <a:srgbClr val="000000"/>
                </a:solidFill>
                <a:latin typeface="Quattrocento Sans"/>
                <a:ea typeface="Quattrocento Sans"/>
                <a:cs typeface="Quattrocento Sans"/>
                <a:sym typeface="Quattrocento Sans"/>
              </a:defRPr>
            </a:lvl7pPr>
            <a:lvl8pPr lvl="7" marR="0" rtl="0" algn="ctr">
              <a:lnSpc>
                <a:spcPct val="100000"/>
              </a:lnSpc>
              <a:spcBef>
                <a:spcPts val="0"/>
              </a:spcBef>
              <a:spcAft>
                <a:spcPts val="0"/>
              </a:spcAft>
              <a:buClr>
                <a:srgbClr val="000000"/>
              </a:buClr>
              <a:buSzPts val="2300"/>
              <a:buFont typeface="Quattrocento Sans"/>
              <a:buNone/>
              <a:defRPr b="0" i="0" sz="2300" u="none" cap="none" strike="noStrike">
                <a:solidFill>
                  <a:srgbClr val="000000"/>
                </a:solidFill>
                <a:latin typeface="Quattrocento Sans"/>
                <a:ea typeface="Quattrocento Sans"/>
                <a:cs typeface="Quattrocento Sans"/>
                <a:sym typeface="Quattrocento Sans"/>
              </a:defRPr>
            </a:lvl8pPr>
            <a:lvl9pPr lvl="8" marR="0" rtl="0" algn="ctr">
              <a:lnSpc>
                <a:spcPct val="100000"/>
              </a:lnSpc>
              <a:spcBef>
                <a:spcPts val="0"/>
              </a:spcBef>
              <a:spcAft>
                <a:spcPts val="0"/>
              </a:spcAft>
              <a:buClr>
                <a:srgbClr val="000000"/>
              </a:buClr>
              <a:buSzPts val="2300"/>
              <a:buFont typeface="Quattrocento Sans"/>
              <a:buNone/>
              <a:defRPr b="0" i="0" sz="2300" u="none" cap="none" strike="noStrike">
                <a:solidFill>
                  <a:srgbClr val="000000"/>
                </a:solidFill>
                <a:latin typeface="Quattrocento Sans"/>
                <a:ea typeface="Quattrocento Sans"/>
                <a:cs typeface="Quattrocento Sans"/>
                <a:sym typeface="Quattrocento Sans"/>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5% Title + Content and 65% Image">
  <p:cSld name="35% Title + Content and 65% Image">
    <p:spTree>
      <p:nvGrpSpPr>
        <p:cNvPr id="175" name="Shape 175"/>
        <p:cNvGrpSpPr/>
        <p:nvPr/>
      </p:nvGrpSpPr>
      <p:grpSpPr>
        <a:xfrm>
          <a:off x="0" y="0"/>
          <a:ext cx="0" cy="0"/>
          <a:chOff x="0" y="0"/>
          <a:chExt cx="0" cy="0"/>
        </a:xfrm>
      </p:grpSpPr>
      <p:sp>
        <p:nvSpPr>
          <p:cNvPr id="176" name="Google Shape;176;p51"/>
          <p:cNvSpPr/>
          <p:nvPr/>
        </p:nvSpPr>
        <p:spPr>
          <a:xfrm>
            <a:off x="3146323" y="0"/>
            <a:ext cx="5997979" cy="5158492"/>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300"/>
              <a:buFont typeface="Calibri"/>
              <a:buNone/>
            </a:pPr>
            <a:r>
              <a:t/>
            </a:r>
            <a:endParaRPr b="0" i="0" sz="2300" u="none" cap="none" strike="noStrike">
              <a:solidFill>
                <a:schemeClr val="lt1"/>
              </a:solidFill>
              <a:latin typeface="Calibri"/>
              <a:ea typeface="Calibri"/>
              <a:cs typeface="Calibri"/>
              <a:sym typeface="Calibri"/>
            </a:endParaRPr>
          </a:p>
        </p:txBody>
      </p:sp>
      <p:sp>
        <p:nvSpPr>
          <p:cNvPr id="177" name="Google Shape;177;p51"/>
          <p:cNvSpPr/>
          <p:nvPr>
            <p:ph idx="2" type="pic"/>
          </p:nvPr>
        </p:nvSpPr>
        <p:spPr>
          <a:xfrm>
            <a:off x="3146323" y="0"/>
            <a:ext cx="5997677" cy="5143500"/>
          </a:xfrm>
          <a:prstGeom prst="rect">
            <a:avLst/>
          </a:prstGeom>
          <a:noFill/>
          <a:ln>
            <a:noFill/>
          </a:ln>
        </p:spPr>
      </p:sp>
      <p:sp>
        <p:nvSpPr>
          <p:cNvPr id="178" name="Google Shape;178;p51"/>
          <p:cNvSpPr txBox="1"/>
          <p:nvPr>
            <p:ph type="title"/>
          </p:nvPr>
        </p:nvSpPr>
        <p:spPr>
          <a:xfrm>
            <a:off x="287978" y="415251"/>
            <a:ext cx="2524796" cy="948786"/>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2000"/>
              <a:buFont typeface="Quattrocento Sans"/>
              <a:buNone/>
              <a:defRPr b="1" i="0" sz="2000" u="none" cap="none" strike="noStrike">
                <a:solidFill>
                  <a:schemeClr val="lt1"/>
                </a:solidFill>
                <a:latin typeface="Quattrocento Sans"/>
                <a:ea typeface="Quattrocento Sans"/>
                <a:cs typeface="Quattrocento Sans"/>
                <a:sym typeface="Quattrocento Sans"/>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79" name="Google Shape;179;p51"/>
          <p:cNvSpPr txBox="1"/>
          <p:nvPr>
            <p:ph idx="1" type="body"/>
          </p:nvPr>
        </p:nvSpPr>
        <p:spPr>
          <a:xfrm>
            <a:off x="287978" y="1508493"/>
            <a:ext cx="2524796" cy="3225600"/>
          </a:xfrm>
          <a:prstGeom prst="rect">
            <a:avLst/>
          </a:prstGeom>
          <a:noFill/>
          <a:ln>
            <a:noFill/>
          </a:ln>
        </p:spPr>
        <p:txBody>
          <a:bodyPr anchorCtr="0" anchor="t" bIns="45700" lIns="91425" spcFirstLastPara="1" rIns="91425" wrap="square" tIns="45700">
            <a:noAutofit/>
          </a:bodyPr>
          <a:lstStyle>
            <a:lvl1pPr indent="-330200" lvl="0" marL="457200" marR="0" rtl="0" algn="l">
              <a:lnSpc>
                <a:spcPct val="120000"/>
              </a:lnSpc>
              <a:spcBef>
                <a:spcPts val="0"/>
              </a:spcBef>
              <a:spcAft>
                <a:spcPts val="0"/>
              </a:spcAft>
              <a:buClr>
                <a:schemeClr val="lt1"/>
              </a:buClr>
              <a:buSzPts val="1600"/>
              <a:buFont typeface="Noto Sans Symbols"/>
              <a:buChar char="▪"/>
              <a:defRPr b="0" i="0" sz="1600" u="none" cap="none" strike="noStrike">
                <a:solidFill>
                  <a:schemeClr val="lt1"/>
                </a:solidFill>
                <a:latin typeface="Quattrocento Sans"/>
                <a:ea typeface="Quattrocento Sans"/>
                <a:cs typeface="Quattrocento Sans"/>
                <a:sym typeface="Quattrocento Sans"/>
              </a:defRPr>
            </a:lvl1pPr>
            <a:lvl2pPr indent="-308610" lvl="1" marL="914400" marR="0" rtl="0" algn="l">
              <a:lnSpc>
                <a:spcPct val="120000"/>
              </a:lnSpc>
              <a:spcBef>
                <a:spcPts val="0"/>
              </a:spcBef>
              <a:spcAft>
                <a:spcPts val="0"/>
              </a:spcAft>
              <a:buClr>
                <a:schemeClr val="lt1"/>
              </a:buClr>
              <a:buSzPts val="1260"/>
              <a:buFont typeface="Noto Sans Symbols"/>
              <a:buChar char="▪"/>
              <a:defRPr b="0" i="0" sz="1400" u="none" cap="none" strike="noStrike">
                <a:solidFill>
                  <a:schemeClr val="lt1"/>
                </a:solidFill>
                <a:latin typeface="Quattrocento Sans"/>
                <a:ea typeface="Quattrocento Sans"/>
                <a:cs typeface="Quattrocento Sans"/>
                <a:sym typeface="Quattrocento Sans"/>
              </a:defRPr>
            </a:lvl2pPr>
            <a:lvl3pPr indent="-304800" lvl="2" marL="1371600" marR="0" rtl="0" algn="l">
              <a:lnSpc>
                <a:spcPct val="120000"/>
              </a:lnSpc>
              <a:spcBef>
                <a:spcPts val="0"/>
              </a:spcBef>
              <a:spcAft>
                <a:spcPts val="0"/>
              </a:spcAft>
              <a:buClr>
                <a:schemeClr val="lt1"/>
              </a:buClr>
              <a:buSzPts val="1200"/>
              <a:buFont typeface="Noto Sans Symbols"/>
              <a:buChar char="▪"/>
              <a:defRPr b="0" i="0" sz="1200" u="none" cap="none" strike="noStrike">
                <a:solidFill>
                  <a:schemeClr val="lt1"/>
                </a:solidFill>
                <a:latin typeface="Quattrocento Sans"/>
                <a:ea typeface="Quattrocento Sans"/>
                <a:cs typeface="Quattrocento Sans"/>
                <a:sym typeface="Quattrocento Sans"/>
              </a:defRPr>
            </a:lvl3pPr>
            <a:lvl4pPr indent="-298450" lvl="3" marL="1828800" marR="0" rtl="0" algn="l">
              <a:lnSpc>
                <a:spcPct val="120000"/>
              </a:lnSpc>
              <a:spcBef>
                <a:spcPts val="0"/>
              </a:spcBef>
              <a:spcAft>
                <a:spcPts val="0"/>
              </a:spcAft>
              <a:buClr>
                <a:schemeClr val="lt1"/>
              </a:buClr>
              <a:buSzPts val="1100"/>
              <a:buFont typeface="Noto Sans Symbols"/>
              <a:buChar char="▪"/>
              <a:defRPr b="0" i="0" sz="1100" u="none" cap="none" strike="noStrike">
                <a:solidFill>
                  <a:schemeClr val="lt1"/>
                </a:solidFill>
                <a:latin typeface="Quattrocento Sans"/>
                <a:ea typeface="Quattrocento Sans"/>
                <a:cs typeface="Quattrocento Sans"/>
                <a:sym typeface="Quattrocento Sans"/>
              </a:defRPr>
            </a:lvl4pPr>
            <a:lvl5pPr indent="-298450" lvl="4" marL="2286000" marR="0" rtl="0" algn="l">
              <a:lnSpc>
                <a:spcPct val="120000"/>
              </a:lnSpc>
              <a:spcBef>
                <a:spcPts val="0"/>
              </a:spcBef>
              <a:spcAft>
                <a:spcPts val="0"/>
              </a:spcAft>
              <a:buClr>
                <a:schemeClr val="lt1"/>
              </a:buClr>
              <a:buSzPts val="1100"/>
              <a:buFont typeface="Noto Sans Symbols"/>
              <a:buChar char="▪"/>
              <a:defRPr b="0" i="0" sz="1100" u="none" cap="none" strike="noStrike">
                <a:solidFill>
                  <a:schemeClr val="lt1"/>
                </a:solidFill>
                <a:latin typeface="Quattrocento Sans"/>
                <a:ea typeface="Quattrocento Sans"/>
                <a:cs typeface="Quattrocento Sans"/>
                <a:sym typeface="Quattrocento Sa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80" name="Google Shape;180;p51"/>
          <p:cNvSpPr txBox="1"/>
          <p:nvPr>
            <p:ph idx="12" type="sldNum"/>
          </p:nvPr>
        </p:nvSpPr>
        <p:spPr>
          <a:xfrm>
            <a:off x="8850007" y="4889009"/>
            <a:ext cx="294144" cy="158337"/>
          </a:xfrm>
          <a:prstGeom prst="rect">
            <a:avLst/>
          </a:prstGeom>
          <a:noFill/>
          <a:ln>
            <a:noFill/>
          </a:ln>
        </p:spPr>
        <p:txBody>
          <a:bodyPr anchorCtr="0" anchor="ctr" bIns="28675" lIns="57375" spcFirstLastPara="1" rIns="57375" wrap="square" tIns="28675">
            <a:noAutofit/>
          </a:bodyPr>
          <a:lstStyle>
            <a:lvl1pPr indent="0" lvl="0" marL="0" marR="0" rtl="0" algn="ctr">
              <a:lnSpc>
                <a:spcPct val="100000"/>
              </a:lnSpc>
              <a:spcBef>
                <a:spcPts val="0"/>
              </a:spcBef>
              <a:spcAft>
                <a:spcPts val="0"/>
              </a:spcAft>
              <a:buClr>
                <a:srgbClr val="A5A5A5"/>
              </a:buClr>
              <a:buSzPts val="700"/>
              <a:buFont typeface="Quattrocento Sans"/>
              <a:buNone/>
              <a:defRPr b="0" i="0" sz="700" u="none" cap="none" strike="noStrike">
                <a:solidFill>
                  <a:srgbClr val="A5A5A5"/>
                </a:solidFill>
                <a:latin typeface="Quattrocento Sans"/>
                <a:ea typeface="Quattrocento Sans"/>
                <a:cs typeface="Quattrocento Sans"/>
                <a:sym typeface="Quattrocento Sans"/>
              </a:defRPr>
            </a:lvl1pPr>
            <a:lvl2pPr indent="0" lvl="1" marL="0" marR="0" rtl="0" algn="ctr">
              <a:lnSpc>
                <a:spcPct val="100000"/>
              </a:lnSpc>
              <a:spcBef>
                <a:spcPts val="0"/>
              </a:spcBef>
              <a:spcAft>
                <a:spcPts val="0"/>
              </a:spcAft>
              <a:buClr>
                <a:srgbClr val="A5A5A5"/>
              </a:buClr>
              <a:buSzPts val="700"/>
              <a:buFont typeface="Quattrocento Sans"/>
              <a:buNone/>
              <a:defRPr b="0" i="0" sz="700" u="none" cap="none" strike="noStrike">
                <a:solidFill>
                  <a:srgbClr val="A5A5A5"/>
                </a:solidFill>
                <a:latin typeface="Quattrocento Sans"/>
                <a:ea typeface="Quattrocento Sans"/>
                <a:cs typeface="Quattrocento Sans"/>
                <a:sym typeface="Quattrocento Sans"/>
              </a:defRPr>
            </a:lvl2pPr>
            <a:lvl3pPr indent="0" lvl="2" marL="0" marR="0" rtl="0" algn="ctr">
              <a:lnSpc>
                <a:spcPct val="100000"/>
              </a:lnSpc>
              <a:spcBef>
                <a:spcPts val="0"/>
              </a:spcBef>
              <a:spcAft>
                <a:spcPts val="0"/>
              </a:spcAft>
              <a:buClr>
                <a:srgbClr val="A5A5A5"/>
              </a:buClr>
              <a:buSzPts val="700"/>
              <a:buFont typeface="Quattrocento Sans"/>
              <a:buNone/>
              <a:defRPr b="0" i="0" sz="700" u="none" cap="none" strike="noStrike">
                <a:solidFill>
                  <a:srgbClr val="A5A5A5"/>
                </a:solidFill>
                <a:latin typeface="Quattrocento Sans"/>
                <a:ea typeface="Quattrocento Sans"/>
                <a:cs typeface="Quattrocento Sans"/>
                <a:sym typeface="Quattrocento Sans"/>
              </a:defRPr>
            </a:lvl3pPr>
            <a:lvl4pPr indent="0" lvl="3" marL="0" marR="0" rtl="0" algn="ctr">
              <a:lnSpc>
                <a:spcPct val="100000"/>
              </a:lnSpc>
              <a:spcBef>
                <a:spcPts val="0"/>
              </a:spcBef>
              <a:spcAft>
                <a:spcPts val="0"/>
              </a:spcAft>
              <a:buClr>
                <a:srgbClr val="A5A5A5"/>
              </a:buClr>
              <a:buSzPts val="700"/>
              <a:buFont typeface="Quattrocento Sans"/>
              <a:buNone/>
              <a:defRPr b="0" i="0" sz="700" u="none" cap="none" strike="noStrike">
                <a:solidFill>
                  <a:srgbClr val="A5A5A5"/>
                </a:solidFill>
                <a:latin typeface="Quattrocento Sans"/>
                <a:ea typeface="Quattrocento Sans"/>
                <a:cs typeface="Quattrocento Sans"/>
                <a:sym typeface="Quattrocento Sans"/>
              </a:defRPr>
            </a:lvl4pPr>
            <a:lvl5pPr indent="0" lvl="4" marL="0" marR="0" rtl="0" algn="ctr">
              <a:lnSpc>
                <a:spcPct val="100000"/>
              </a:lnSpc>
              <a:spcBef>
                <a:spcPts val="0"/>
              </a:spcBef>
              <a:spcAft>
                <a:spcPts val="0"/>
              </a:spcAft>
              <a:buClr>
                <a:srgbClr val="A5A5A5"/>
              </a:buClr>
              <a:buSzPts val="700"/>
              <a:buFont typeface="Quattrocento Sans"/>
              <a:buNone/>
              <a:defRPr b="0" i="0" sz="700" u="none" cap="none" strike="noStrike">
                <a:solidFill>
                  <a:srgbClr val="A5A5A5"/>
                </a:solidFill>
                <a:latin typeface="Quattrocento Sans"/>
                <a:ea typeface="Quattrocento Sans"/>
                <a:cs typeface="Quattrocento Sans"/>
                <a:sym typeface="Quattrocento Sans"/>
              </a:defRPr>
            </a:lvl5pPr>
            <a:lvl6pPr indent="0" lvl="5" marL="0" marR="0" rtl="0" algn="ctr">
              <a:lnSpc>
                <a:spcPct val="100000"/>
              </a:lnSpc>
              <a:spcBef>
                <a:spcPts val="0"/>
              </a:spcBef>
              <a:spcAft>
                <a:spcPts val="0"/>
              </a:spcAft>
              <a:buClr>
                <a:srgbClr val="A5A5A5"/>
              </a:buClr>
              <a:buSzPts val="700"/>
              <a:buFont typeface="Quattrocento Sans"/>
              <a:buNone/>
              <a:defRPr b="0" i="0" sz="700" u="none" cap="none" strike="noStrike">
                <a:solidFill>
                  <a:srgbClr val="A5A5A5"/>
                </a:solidFill>
                <a:latin typeface="Quattrocento Sans"/>
                <a:ea typeface="Quattrocento Sans"/>
                <a:cs typeface="Quattrocento Sans"/>
                <a:sym typeface="Quattrocento Sans"/>
              </a:defRPr>
            </a:lvl6pPr>
            <a:lvl7pPr indent="0" lvl="6" marL="0" marR="0" rtl="0" algn="ctr">
              <a:lnSpc>
                <a:spcPct val="100000"/>
              </a:lnSpc>
              <a:spcBef>
                <a:spcPts val="0"/>
              </a:spcBef>
              <a:spcAft>
                <a:spcPts val="0"/>
              </a:spcAft>
              <a:buClr>
                <a:srgbClr val="A5A5A5"/>
              </a:buClr>
              <a:buSzPts val="700"/>
              <a:buFont typeface="Quattrocento Sans"/>
              <a:buNone/>
              <a:defRPr b="0" i="0" sz="700" u="none" cap="none" strike="noStrike">
                <a:solidFill>
                  <a:srgbClr val="A5A5A5"/>
                </a:solidFill>
                <a:latin typeface="Quattrocento Sans"/>
                <a:ea typeface="Quattrocento Sans"/>
                <a:cs typeface="Quattrocento Sans"/>
                <a:sym typeface="Quattrocento Sans"/>
              </a:defRPr>
            </a:lvl7pPr>
            <a:lvl8pPr indent="0" lvl="7" marL="0" marR="0" rtl="0" algn="ctr">
              <a:lnSpc>
                <a:spcPct val="100000"/>
              </a:lnSpc>
              <a:spcBef>
                <a:spcPts val="0"/>
              </a:spcBef>
              <a:spcAft>
                <a:spcPts val="0"/>
              </a:spcAft>
              <a:buClr>
                <a:srgbClr val="A5A5A5"/>
              </a:buClr>
              <a:buSzPts val="700"/>
              <a:buFont typeface="Quattrocento Sans"/>
              <a:buNone/>
              <a:defRPr b="0" i="0" sz="700" u="none" cap="none" strike="noStrike">
                <a:solidFill>
                  <a:srgbClr val="A5A5A5"/>
                </a:solidFill>
                <a:latin typeface="Quattrocento Sans"/>
                <a:ea typeface="Quattrocento Sans"/>
                <a:cs typeface="Quattrocento Sans"/>
                <a:sym typeface="Quattrocento Sans"/>
              </a:defRPr>
            </a:lvl8pPr>
            <a:lvl9pPr indent="0" lvl="8" marL="0" marR="0" rtl="0" algn="ctr">
              <a:lnSpc>
                <a:spcPct val="100000"/>
              </a:lnSpc>
              <a:spcBef>
                <a:spcPts val="0"/>
              </a:spcBef>
              <a:spcAft>
                <a:spcPts val="0"/>
              </a:spcAft>
              <a:buClr>
                <a:srgbClr val="A5A5A5"/>
              </a:buClr>
              <a:buSzPts val="700"/>
              <a:buFont typeface="Quattrocento Sans"/>
              <a:buNone/>
              <a:defRPr b="0" i="0" sz="700" u="none" cap="none" strike="noStrike">
                <a:solidFill>
                  <a:srgbClr val="A5A5A5"/>
                </a:solidFill>
                <a:latin typeface="Quattrocento Sans"/>
                <a:ea typeface="Quattrocento Sans"/>
                <a:cs typeface="Quattrocento Sans"/>
                <a:sym typeface="Quattrocento Sans"/>
              </a:defRPr>
            </a:lvl9pPr>
          </a:lstStyle>
          <a:p>
            <a:pPr indent="0" lvl="0" marL="0" rtl="0" algn="ctr">
              <a:spcBef>
                <a:spcPts val="0"/>
              </a:spcBef>
              <a:spcAft>
                <a:spcPts val="0"/>
              </a:spcAft>
              <a:buNone/>
            </a:pPr>
            <a:fld id="{00000000-1234-1234-1234-123412341234}" type="slidenum">
              <a:rPr lang="en"/>
              <a:t>‹#›</a:t>
            </a:fld>
            <a:endParaRPr/>
          </a:p>
        </p:txBody>
      </p:sp>
      <p:sp>
        <p:nvSpPr>
          <p:cNvPr id="181" name="Google Shape;181;p51"/>
          <p:cNvSpPr txBox="1"/>
          <p:nvPr>
            <p:ph idx="11" type="ftr"/>
          </p:nvPr>
        </p:nvSpPr>
        <p:spPr>
          <a:xfrm rot="-5400000">
            <a:off x="8331610" y="4119385"/>
            <a:ext cx="1330939" cy="165102"/>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BFBFBF"/>
              </a:buClr>
              <a:buSzPts val="700"/>
              <a:buFont typeface="Quattrocento Sans"/>
              <a:buNone/>
              <a:defRPr b="0" i="0" sz="700" u="none" cap="none" strike="noStrike">
                <a:solidFill>
                  <a:srgbClr val="BFBFBF"/>
                </a:solidFill>
                <a:latin typeface="Quattrocento Sans"/>
                <a:ea typeface="Quattrocento Sans"/>
                <a:cs typeface="Quattrocento Sans"/>
                <a:sym typeface="Quattrocento Sans"/>
              </a:defRPr>
            </a:lvl1pPr>
            <a:lvl2pPr lvl="1" marR="0" rtl="0" algn="ctr">
              <a:lnSpc>
                <a:spcPct val="100000"/>
              </a:lnSpc>
              <a:spcBef>
                <a:spcPts val="0"/>
              </a:spcBef>
              <a:spcAft>
                <a:spcPts val="0"/>
              </a:spcAft>
              <a:buClr>
                <a:srgbClr val="000000"/>
              </a:buClr>
              <a:buSzPts val="2300"/>
              <a:buFont typeface="Calibri"/>
              <a:buNone/>
              <a:defRPr b="0" i="0" sz="2300" u="none" cap="none" strike="noStrike">
                <a:solidFill>
                  <a:srgbClr val="000000"/>
                </a:solidFill>
                <a:latin typeface="Calibri"/>
                <a:ea typeface="Calibri"/>
                <a:cs typeface="Calibri"/>
                <a:sym typeface="Calibri"/>
              </a:defRPr>
            </a:lvl2pPr>
            <a:lvl3pPr lvl="2" marR="0" rtl="0" algn="ctr">
              <a:lnSpc>
                <a:spcPct val="100000"/>
              </a:lnSpc>
              <a:spcBef>
                <a:spcPts val="0"/>
              </a:spcBef>
              <a:spcAft>
                <a:spcPts val="0"/>
              </a:spcAft>
              <a:buClr>
                <a:srgbClr val="000000"/>
              </a:buClr>
              <a:buSzPts val="2300"/>
              <a:buFont typeface="Calibri"/>
              <a:buNone/>
              <a:defRPr b="0" i="0" sz="2300" u="none" cap="none" strike="noStrike">
                <a:solidFill>
                  <a:srgbClr val="000000"/>
                </a:solidFill>
                <a:latin typeface="Calibri"/>
                <a:ea typeface="Calibri"/>
                <a:cs typeface="Calibri"/>
                <a:sym typeface="Calibri"/>
              </a:defRPr>
            </a:lvl3pPr>
            <a:lvl4pPr lvl="3" marR="0" rtl="0" algn="ctr">
              <a:lnSpc>
                <a:spcPct val="100000"/>
              </a:lnSpc>
              <a:spcBef>
                <a:spcPts val="0"/>
              </a:spcBef>
              <a:spcAft>
                <a:spcPts val="0"/>
              </a:spcAft>
              <a:buClr>
                <a:srgbClr val="000000"/>
              </a:buClr>
              <a:buSzPts val="2300"/>
              <a:buFont typeface="Calibri"/>
              <a:buNone/>
              <a:defRPr b="0" i="0" sz="2300" u="none" cap="none" strike="noStrike">
                <a:solidFill>
                  <a:srgbClr val="000000"/>
                </a:solidFill>
                <a:latin typeface="Calibri"/>
                <a:ea typeface="Calibri"/>
                <a:cs typeface="Calibri"/>
                <a:sym typeface="Calibri"/>
              </a:defRPr>
            </a:lvl4pPr>
            <a:lvl5pPr lvl="4" marR="0" rtl="0" algn="ctr">
              <a:lnSpc>
                <a:spcPct val="100000"/>
              </a:lnSpc>
              <a:spcBef>
                <a:spcPts val="0"/>
              </a:spcBef>
              <a:spcAft>
                <a:spcPts val="0"/>
              </a:spcAft>
              <a:buClr>
                <a:srgbClr val="000000"/>
              </a:buClr>
              <a:buSzPts val="2300"/>
              <a:buFont typeface="Calibri"/>
              <a:buNone/>
              <a:defRPr b="0" i="0" sz="2300" u="none" cap="none" strike="noStrike">
                <a:solidFill>
                  <a:srgbClr val="000000"/>
                </a:solidFill>
                <a:latin typeface="Calibri"/>
                <a:ea typeface="Calibri"/>
                <a:cs typeface="Calibri"/>
                <a:sym typeface="Calibri"/>
              </a:defRPr>
            </a:lvl5pPr>
            <a:lvl6pPr lvl="5" marR="0" rtl="0" algn="ctr">
              <a:lnSpc>
                <a:spcPct val="100000"/>
              </a:lnSpc>
              <a:spcBef>
                <a:spcPts val="0"/>
              </a:spcBef>
              <a:spcAft>
                <a:spcPts val="0"/>
              </a:spcAft>
              <a:buClr>
                <a:srgbClr val="000000"/>
              </a:buClr>
              <a:buSzPts val="2300"/>
              <a:buFont typeface="Calibri"/>
              <a:buNone/>
              <a:defRPr b="0" i="0" sz="2300" u="none" cap="none" strike="noStrike">
                <a:solidFill>
                  <a:srgbClr val="000000"/>
                </a:solidFill>
                <a:latin typeface="Calibri"/>
                <a:ea typeface="Calibri"/>
                <a:cs typeface="Calibri"/>
                <a:sym typeface="Calibri"/>
              </a:defRPr>
            </a:lvl6pPr>
            <a:lvl7pPr lvl="6" marR="0" rtl="0" algn="ctr">
              <a:lnSpc>
                <a:spcPct val="100000"/>
              </a:lnSpc>
              <a:spcBef>
                <a:spcPts val="0"/>
              </a:spcBef>
              <a:spcAft>
                <a:spcPts val="0"/>
              </a:spcAft>
              <a:buClr>
                <a:srgbClr val="000000"/>
              </a:buClr>
              <a:buSzPts val="2300"/>
              <a:buFont typeface="Calibri"/>
              <a:buNone/>
              <a:defRPr b="0" i="0" sz="2300" u="none" cap="none" strike="noStrike">
                <a:solidFill>
                  <a:srgbClr val="000000"/>
                </a:solidFill>
                <a:latin typeface="Calibri"/>
                <a:ea typeface="Calibri"/>
                <a:cs typeface="Calibri"/>
                <a:sym typeface="Calibri"/>
              </a:defRPr>
            </a:lvl7pPr>
            <a:lvl8pPr lvl="7" marR="0" rtl="0" algn="ctr">
              <a:lnSpc>
                <a:spcPct val="100000"/>
              </a:lnSpc>
              <a:spcBef>
                <a:spcPts val="0"/>
              </a:spcBef>
              <a:spcAft>
                <a:spcPts val="0"/>
              </a:spcAft>
              <a:buClr>
                <a:srgbClr val="000000"/>
              </a:buClr>
              <a:buSzPts val="2300"/>
              <a:buFont typeface="Calibri"/>
              <a:buNone/>
              <a:defRPr b="0" i="0" sz="2300" u="none" cap="none" strike="noStrike">
                <a:solidFill>
                  <a:srgbClr val="000000"/>
                </a:solidFill>
                <a:latin typeface="Calibri"/>
                <a:ea typeface="Calibri"/>
                <a:cs typeface="Calibri"/>
                <a:sym typeface="Calibri"/>
              </a:defRPr>
            </a:lvl8pPr>
            <a:lvl9pPr lvl="8" marR="0" rtl="0" algn="ctr">
              <a:lnSpc>
                <a:spcPct val="100000"/>
              </a:lnSpc>
              <a:spcBef>
                <a:spcPts val="0"/>
              </a:spcBef>
              <a:spcAft>
                <a:spcPts val="0"/>
              </a:spcAft>
              <a:buClr>
                <a:srgbClr val="000000"/>
              </a:buClr>
              <a:buSzPts val="2300"/>
              <a:buFont typeface="Calibri"/>
              <a:buNone/>
              <a:defRPr b="0" i="0" sz="2300" u="none" cap="none" strike="noStrike">
                <a:solidFill>
                  <a:srgbClr val="000000"/>
                </a:solidFill>
                <a:latin typeface="Calibri"/>
                <a:ea typeface="Calibri"/>
                <a:cs typeface="Calibri"/>
                <a:sym typeface="Calibri"/>
              </a:defRPr>
            </a:lvl9pPr>
          </a:lstStyle>
          <a:p/>
        </p:txBody>
      </p:sp>
      <p:sp>
        <p:nvSpPr>
          <p:cNvPr id="182" name="Google Shape;182;p51"/>
          <p:cNvSpPr txBox="1"/>
          <p:nvPr>
            <p:ph idx="10" type="dt"/>
          </p:nvPr>
        </p:nvSpPr>
        <p:spPr>
          <a:xfrm rot="-5400000">
            <a:off x="8615838" y="2976516"/>
            <a:ext cx="762488" cy="165104"/>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BFBFBF"/>
              </a:buClr>
              <a:buSzPts val="700"/>
              <a:buFont typeface="Quattrocento Sans"/>
              <a:buNone/>
              <a:defRPr b="0" i="0" sz="700" u="none" cap="none" strike="noStrike">
                <a:solidFill>
                  <a:srgbClr val="BFBFBF"/>
                </a:solidFill>
                <a:latin typeface="Quattrocento Sans"/>
                <a:ea typeface="Quattrocento Sans"/>
                <a:cs typeface="Quattrocento Sans"/>
                <a:sym typeface="Quattrocento Sans"/>
              </a:defRPr>
            </a:lvl1pPr>
            <a:lvl2pPr lvl="1" marR="0" rtl="0" algn="ctr">
              <a:lnSpc>
                <a:spcPct val="100000"/>
              </a:lnSpc>
              <a:spcBef>
                <a:spcPts val="0"/>
              </a:spcBef>
              <a:spcAft>
                <a:spcPts val="0"/>
              </a:spcAft>
              <a:buClr>
                <a:srgbClr val="000000"/>
              </a:buClr>
              <a:buSzPts val="2300"/>
              <a:buFont typeface="Calibri"/>
              <a:buNone/>
              <a:defRPr b="0" i="0" sz="2300" u="none" cap="none" strike="noStrike">
                <a:solidFill>
                  <a:srgbClr val="000000"/>
                </a:solidFill>
                <a:latin typeface="Calibri"/>
                <a:ea typeface="Calibri"/>
                <a:cs typeface="Calibri"/>
                <a:sym typeface="Calibri"/>
              </a:defRPr>
            </a:lvl2pPr>
            <a:lvl3pPr lvl="2" marR="0" rtl="0" algn="ctr">
              <a:lnSpc>
                <a:spcPct val="100000"/>
              </a:lnSpc>
              <a:spcBef>
                <a:spcPts val="0"/>
              </a:spcBef>
              <a:spcAft>
                <a:spcPts val="0"/>
              </a:spcAft>
              <a:buClr>
                <a:srgbClr val="000000"/>
              </a:buClr>
              <a:buSzPts val="2300"/>
              <a:buFont typeface="Calibri"/>
              <a:buNone/>
              <a:defRPr b="0" i="0" sz="2300" u="none" cap="none" strike="noStrike">
                <a:solidFill>
                  <a:srgbClr val="000000"/>
                </a:solidFill>
                <a:latin typeface="Calibri"/>
                <a:ea typeface="Calibri"/>
                <a:cs typeface="Calibri"/>
                <a:sym typeface="Calibri"/>
              </a:defRPr>
            </a:lvl3pPr>
            <a:lvl4pPr lvl="3" marR="0" rtl="0" algn="ctr">
              <a:lnSpc>
                <a:spcPct val="100000"/>
              </a:lnSpc>
              <a:spcBef>
                <a:spcPts val="0"/>
              </a:spcBef>
              <a:spcAft>
                <a:spcPts val="0"/>
              </a:spcAft>
              <a:buClr>
                <a:srgbClr val="000000"/>
              </a:buClr>
              <a:buSzPts val="2300"/>
              <a:buFont typeface="Calibri"/>
              <a:buNone/>
              <a:defRPr b="0" i="0" sz="2300" u="none" cap="none" strike="noStrike">
                <a:solidFill>
                  <a:srgbClr val="000000"/>
                </a:solidFill>
                <a:latin typeface="Calibri"/>
                <a:ea typeface="Calibri"/>
                <a:cs typeface="Calibri"/>
                <a:sym typeface="Calibri"/>
              </a:defRPr>
            </a:lvl4pPr>
            <a:lvl5pPr lvl="4" marR="0" rtl="0" algn="ctr">
              <a:lnSpc>
                <a:spcPct val="100000"/>
              </a:lnSpc>
              <a:spcBef>
                <a:spcPts val="0"/>
              </a:spcBef>
              <a:spcAft>
                <a:spcPts val="0"/>
              </a:spcAft>
              <a:buClr>
                <a:srgbClr val="000000"/>
              </a:buClr>
              <a:buSzPts val="2300"/>
              <a:buFont typeface="Calibri"/>
              <a:buNone/>
              <a:defRPr b="0" i="0" sz="2300" u="none" cap="none" strike="noStrike">
                <a:solidFill>
                  <a:srgbClr val="000000"/>
                </a:solidFill>
                <a:latin typeface="Calibri"/>
                <a:ea typeface="Calibri"/>
                <a:cs typeface="Calibri"/>
                <a:sym typeface="Calibri"/>
              </a:defRPr>
            </a:lvl5pPr>
            <a:lvl6pPr lvl="5" marR="0" rtl="0" algn="ctr">
              <a:lnSpc>
                <a:spcPct val="100000"/>
              </a:lnSpc>
              <a:spcBef>
                <a:spcPts val="0"/>
              </a:spcBef>
              <a:spcAft>
                <a:spcPts val="0"/>
              </a:spcAft>
              <a:buClr>
                <a:srgbClr val="000000"/>
              </a:buClr>
              <a:buSzPts val="2300"/>
              <a:buFont typeface="Calibri"/>
              <a:buNone/>
              <a:defRPr b="0" i="0" sz="2300" u="none" cap="none" strike="noStrike">
                <a:solidFill>
                  <a:srgbClr val="000000"/>
                </a:solidFill>
                <a:latin typeface="Calibri"/>
                <a:ea typeface="Calibri"/>
                <a:cs typeface="Calibri"/>
                <a:sym typeface="Calibri"/>
              </a:defRPr>
            </a:lvl6pPr>
            <a:lvl7pPr lvl="6" marR="0" rtl="0" algn="ctr">
              <a:lnSpc>
                <a:spcPct val="100000"/>
              </a:lnSpc>
              <a:spcBef>
                <a:spcPts val="0"/>
              </a:spcBef>
              <a:spcAft>
                <a:spcPts val="0"/>
              </a:spcAft>
              <a:buClr>
                <a:srgbClr val="000000"/>
              </a:buClr>
              <a:buSzPts val="2300"/>
              <a:buFont typeface="Calibri"/>
              <a:buNone/>
              <a:defRPr b="0" i="0" sz="2300" u="none" cap="none" strike="noStrike">
                <a:solidFill>
                  <a:srgbClr val="000000"/>
                </a:solidFill>
                <a:latin typeface="Calibri"/>
                <a:ea typeface="Calibri"/>
                <a:cs typeface="Calibri"/>
                <a:sym typeface="Calibri"/>
              </a:defRPr>
            </a:lvl7pPr>
            <a:lvl8pPr lvl="7" marR="0" rtl="0" algn="ctr">
              <a:lnSpc>
                <a:spcPct val="100000"/>
              </a:lnSpc>
              <a:spcBef>
                <a:spcPts val="0"/>
              </a:spcBef>
              <a:spcAft>
                <a:spcPts val="0"/>
              </a:spcAft>
              <a:buClr>
                <a:srgbClr val="000000"/>
              </a:buClr>
              <a:buSzPts val="2300"/>
              <a:buFont typeface="Calibri"/>
              <a:buNone/>
              <a:defRPr b="0" i="0" sz="2300" u="none" cap="none" strike="noStrike">
                <a:solidFill>
                  <a:srgbClr val="000000"/>
                </a:solidFill>
                <a:latin typeface="Calibri"/>
                <a:ea typeface="Calibri"/>
                <a:cs typeface="Calibri"/>
                <a:sym typeface="Calibri"/>
              </a:defRPr>
            </a:lvl8pPr>
            <a:lvl9pPr lvl="8" marR="0" rtl="0" algn="ctr">
              <a:lnSpc>
                <a:spcPct val="100000"/>
              </a:lnSpc>
              <a:spcBef>
                <a:spcPts val="0"/>
              </a:spcBef>
              <a:spcAft>
                <a:spcPts val="0"/>
              </a:spcAft>
              <a:buClr>
                <a:srgbClr val="000000"/>
              </a:buClr>
              <a:buSzPts val="2300"/>
              <a:buFont typeface="Calibri"/>
              <a:buNone/>
              <a:defRPr b="0" i="0" sz="2300" u="none" cap="none" strike="noStrike">
                <a:solidFill>
                  <a:srgbClr val="000000"/>
                </a:solidFill>
                <a:latin typeface="Calibri"/>
                <a:ea typeface="Calibri"/>
                <a:cs typeface="Calibri"/>
                <a:sym typeface="Calibri"/>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5% Title and 65% Image">
  <p:cSld name="35% Title and 65% Image">
    <p:spTree>
      <p:nvGrpSpPr>
        <p:cNvPr id="183" name="Shape 183"/>
        <p:cNvGrpSpPr/>
        <p:nvPr/>
      </p:nvGrpSpPr>
      <p:grpSpPr>
        <a:xfrm>
          <a:off x="0" y="0"/>
          <a:ext cx="0" cy="0"/>
          <a:chOff x="0" y="0"/>
          <a:chExt cx="0" cy="0"/>
        </a:xfrm>
      </p:grpSpPr>
      <p:sp>
        <p:nvSpPr>
          <p:cNvPr id="184" name="Google Shape;184;p69"/>
          <p:cNvSpPr/>
          <p:nvPr/>
        </p:nvSpPr>
        <p:spPr>
          <a:xfrm>
            <a:off x="3146323" y="0"/>
            <a:ext cx="5997979" cy="5158492"/>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300"/>
              <a:buFont typeface="Calibri"/>
              <a:buNone/>
            </a:pPr>
            <a:r>
              <a:t/>
            </a:r>
            <a:endParaRPr b="0" i="0" sz="2300" u="none" cap="none" strike="noStrike">
              <a:solidFill>
                <a:schemeClr val="lt1"/>
              </a:solidFill>
              <a:latin typeface="Calibri"/>
              <a:ea typeface="Calibri"/>
              <a:cs typeface="Calibri"/>
              <a:sym typeface="Calibri"/>
            </a:endParaRPr>
          </a:p>
        </p:txBody>
      </p:sp>
      <p:sp>
        <p:nvSpPr>
          <p:cNvPr id="185" name="Google Shape;185;p69"/>
          <p:cNvSpPr/>
          <p:nvPr>
            <p:ph idx="2" type="pic"/>
          </p:nvPr>
        </p:nvSpPr>
        <p:spPr>
          <a:xfrm>
            <a:off x="3146323" y="0"/>
            <a:ext cx="5997677" cy="5143500"/>
          </a:xfrm>
          <a:prstGeom prst="rect">
            <a:avLst/>
          </a:prstGeom>
          <a:noFill/>
          <a:ln>
            <a:noFill/>
          </a:ln>
        </p:spPr>
      </p:sp>
      <p:sp>
        <p:nvSpPr>
          <p:cNvPr id="186" name="Google Shape;186;p69"/>
          <p:cNvSpPr txBox="1"/>
          <p:nvPr>
            <p:ph type="title"/>
          </p:nvPr>
        </p:nvSpPr>
        <p:spPr>
          <a:xfrm>
            <a:off x="287979" y="415251"/>
            <a:ext cx="2524794" cy="4317027"/>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chemeClr val="lt1"/>
              </a:buClr>
              <a:buSzPts val="2800"/>
              <a:buFont typeface="Noto Sans Symbols"/>
              <a:buNone/>
              <a:defRPr b="1" i="0" sz="2800" u="none" cap="none" strike="noStrike">
                <a:solidFill>
                  <a:schemeClr val="lt1"/>
                </a:solidFill>
                <a:latin typeface="Quattrocento Sans"/>
                <a:ea typeface="Quattrocento Sans"/>
                <a:cs typeface="Quattrocento Sans"/>
                <a:sym typeface="Quattrocento Sans"/>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87" name="Google Shape;187;p69"/>
          <p:cNvSpPr txBox="1"/>
          <p:nvPr>
            <p:ph idx="12" type="sldNum"/>
          </p:nvPr>
        </p:nvSpPr>
        <p:spPr>
          <a:xfrm>
            <a:off x="8850007" y="4889009"/>
            <a:ext cx="294144" cy="158337"/>
          </a:xfrm>
          <a:prstGeom prst="rect">
            <a:avLst/>
          </a:prstGeom>
          <a:noFill/>
          <a:ln>
            <a:noFill/>
          </a:ln>
        </p:spPr>
        <p:txBody>
          <a:bodyPr anchorCtr="0" anchor="ctr" bIns="28675" lIns="57375" spcFirstLastPara="1" rIns="57375" wrap="square" tIns="28675">
            <a:noAutofit/>
          </a:bodyPr>
          <a:lstStyle>
            <a:lvl1pPr indent="0" lvl="0" marL="0" marR="0" rtl="0" algn="ctr">
              <a:lnSpc>
                <a:spcPct val="100000"/>
              </a:lnSpc>
              <a:spcBef>
                <a:spcPts val="0"/>
              </a:spcBef>
              <a:spcAft>
                <a:spcPts val="0"/>
              </a:spcAft>
              <a:buClr>
                <a:srgbClr val="A5A5A5"/>
              </a:buClr>
              <a:buSzPts val="700"/>
              <a:buFont typeface="Quattrocento Sans"/>
              <a:buNone/>
              <a:defRPr b="0" i="0" sz="700" u="none" cap="none" strike="noStrike">
                <a:solidFill>
                  <a:srgbClr val="A5A5A5"/>
                </a:solidFill>
                <a:latin typeface="Quattrocento Sans"/>
                <a:ea typeface="Quattrocento Sans"/>
                <a:cs typeface="Quattrocento Sans"/>
                <a:sym typeface="Quattrocento Sans"/>
              </a:defRPr>
            </a:lvl1pPr>
            <a:lvl2pPr indent="0" lvl="1" marL="0" marR="0" rtl="0" algn="ctr">
              <a:lnSpc>
                <a:spcPct val="100000"/>
              </a:lnSpc>
              <a:spcBef>
                <a:spcPts val="0"/>
              </a:spcBef>
              <a:spcAft>
                <a:spcPts val="0"/>
              </a:spcAft>
              <a:buClr>
                <a:srgbClr val="A5A5A5"/>
              </a:buClr>
              <a:buSzPts val="700"/>
              <a:buFont typeface="Quattrocento Sans"/>
              <a:buNone/>
              <a:defRPr b="0" i="0" sz="700" u="none" cap="none" strike="noStrike">
                <a:solidFill>
                  <a:srgbClr val="A5A5A5"/>
                </a:solidFill>
                <a:latin typeface="Quattrocento Sans"/>
                <a:ea typeface="Quattrocento Sans"/>
                <a:cs typeface="Quattrocento Sans"/>
                <a:sym typeface="Quattrocento Sans"/>
              </a:defRPr>
            </a:lvl2pPr>
            <a:lvl3pPr indent="0" lvl="2" marL="0" marR="0" rtl="0" algn="ctr">
              <a:lnSpc>
                <a:spcPct val="100000"/>
              </a:lnSpc>
              <a:spcBef>
                <a:spcPts val="0"/>
              </a:spcBef>
              <a:spcAft>
                <a:spcPts val="0"/>
              </a:spcAft>
              <a:buClr>
                <a:srgbClr val="A5A5A5"/>
              </a:buClr>
              <a:buSzPts val="700"/>
              <a:buFont typeface="Quattrocento Sans"/>
              <a:buNone/>
              <a:defRPr b="0" i="0" sz="700" u="none" cap="none" strike="noStrike">
                <a:solidFill>
                  <a:srgbClr val="A5A5A5"/>
                </a:solidFill>
                <a:latin typeface="Quattrocento Sans"/>
                <a:ea typeface="Quattrocento Sans"/>
                <a:cs typeface="Quattrocento Sans"/>
                <a:sym typeface="Quattrocento Sans"/>
              </a:defRPr>
            </a:lvl3pPr>
            <a:lvl4pPr indent="0" lvl="3" marL="0" marR="0" rtl="0" algn="ctr">
              <a:lnSpc>
                <a:spcPct val="100000"/>
              </a:lnSpc>
              <a:spcBef>
                <a:spcPts val="0"/>
              </a:spcBef>
              <a:spcAft>
                <a:spcPts val="0"/>
              </a:spcAft>
              <a:buClr>
                <a:srgbClr val="A5A5A5"/>
              </a:buClr>
              <a:buSzPts val="700"/>
              <a:buFont typeface="Quattrocento Sans"/>
              <a:buNone/>
              <a:defRPr b="0" i="0" sz="700" u="none" cap="none" strike="noStrike">
                <a:solidFill>
                  <a:srgbClr val="A5A5A5"/>
                </a:solidFill>
                <a:latin typeface="Quattrocento Sans"/>
                <a:ea typeface="Quattrocento Sans"/>
                <a:cs typeface="Quattrocento Sans"/>
                <a:sym typeface="Quattrocento Sans"/>
              </a:defRPr>
            </a:lvl4pPr>
            <a:lvl5pPr indent="0" lvl="4" marL="0" marR="0" rtl="0" algn="ctr">
              <a:lnSpc>
                <a:spcPct val="100000"/>
              </a:lnSpc>
              <a:spcBef>
                <a:spcPts val="0"/>
              </a:spcBef>
              <a:spcAft>
                <a:spcPts val="0"/>
              </a:spcAft>
              <a:buClr>
                <a:srgbClr val="A5A5A5"/>
              </a:buClr>
              <a:buSzPts val="700"/>
              <a:buFont typeface="Quattrocento Sans"/>
              <a:buNone/>
              <a:defRPr b="0" i="0" sz="700" u="none" cap="none" strike="noStrike">
                <a:solidFill>
                  <a:srgbClr val="A5A5A5"/>
                </a:solidFill>
                <a:latin typeface="Quattrocento Sans"/>
                <a:ea typeface="Quattrocento Sans"/>
                <a:cs typeface="Quattrocento Sans"/>
                <a:sym typeface="Quattrocento Sans"/>
              </a:defRPr>
            </a:lvl5pPr>
            <a:lvl6pPr indent="0" lvl="5" marL="0" marR="0" rtl="0" algn="ctr">
              <a:lnSpc>
                <a:spcPct val="100000"/>
              </a:lnSpc>
              <a:spcBef>
                <a:spcPts val="0"/>
              </a:spcBef>
              <a:spcAft>
                <a:spcPts val="0"/>
              </a:spcAft>
              <a:buClr>
                <a:srgbClr val="A5A5A5"/>
              </a:buClr>
              <a:buSzPts val="700"/>
              <a:buFont typeface="Quattrocento Sans"/>
              <a:buNone/>
              <a:defRPr b="0" i="0" sz="700" u="none" cap="none" strike="noStrike">
                <a:solidFill>
                  <a:srgbClr val="A5A5A5"/>
                </a:solidFill>
                <a:latin typeface="Quattrocento Sans"/>
                <a:ea typeface="Quattrocento Sans"/>
                <a:cs typeface="Quattrocento Sans"/>
                <a:sym typeface="Quattrocento Sans"/>
              </a:defRPr>
            </a:lvl6pPr>
            <a:lvl7pPr indent="0" lvl="6" marL="0" marR="0" rtl="0" algn="ctr">
              <a:lnSpc>
                <a:spcPct val="100000"/>
              </a:lnSpc>
              <a:spcBef>
                <a:spcPts val="0"/>
              </a:spcBef>
              <a:spcAft>
                <a:spcPts val="0"/>
              </a:spcAft>
              <a:buClr>
                <a:srgbClr val="A5A5A5"/>
              </a:buClr>
              <a:buSzPts val="700"/>
              <a:buFont typeface="Quattrocento Sans"/>
              <a:buNone/>
              <a:defRPr b="0" i="0" sz="700" u="none" cap="none" strike="noStrike">
                <a:solidFill>
                  <a:srgbClr val="A5A5A5"/>
                </a:solidFill>
                <a:latin typeface="Quattrocento Sans"/>
                <a:ea typeface="Quattrocento Sans"/>
                <a:cs typeface="Quattrocento Sans"/>
                <a:sym typeface="Quattrocento Sans"/>
              </a:defRPr>
            </a:lvl7pPr>
            <a:lvl8pPr indent="0" lvl="7" marL="0" marR="0" rtl="0" algn="ctr">
              <a:lnSpc>
                <a:spcPct val="100000"/>
              </a:lnSpc>
              <a:spcBef>
                <a:spcPts val="0"/>
              </a:spcBef>
              <a:spcAft>
                <a:spcPts val="0"/>
              </a:spcAft>
              <a:buClr>
                <a:srgbClr val="A5A5A5"/>
              </a:buClr>
              <a:buSzPts val="700"/>
              <a:buFont typeface="Quattrocento Sans"/>
              <a:buNone/>
              <a:defRPr b="0" i="0" sz="700" u="none" cap="none" strike="noStrike">
                <a:solidFill>
                  <a:srgbClr val="A5A5A5"/>
                </a:solidFill>
                <a:latin typeface="Quattrocento Sans"/>
                <a:ea typeface="Quattrocento Sans"/>
                <a:cs typeface="Quattrocento Sans"/>
                <a:sym typeface="Quattrocento Sans"/>
              </a:defRPr>
            </a:lvl8pPr>
            <a:lvl9pPr indent="0" lvl="8" marL="0" marR="0" rtl="0" algn="ctr">
              <a:lnSpc>
                <a:spcPct val="100000"/>
              </a:lnSpc>
              <a:spcBef>
                <a:spcPts val="0"/>
              </a:spcBef>
              <a:spcAft>
                <a:spcPts val="0"/>
              </a:spcAft>
              <a:buClr>
                <a:srgbClr val="A5A5A5"/>
              </a:buClr>
              <a:buSzPts val="700"/>
              <a:buFont typeface="Quattrocento Sans"/>
              <a:buNone/>
              <a:defRPr b="0" i="0" sz="700" u="none" cap="none" strike="noStrike">
                <a:solidFill>
                  <a:srgbClr val="A5A5A5"/>
                </a:solidFill>
                <a:latin typeface="Quattrocento Sans"/>
                <a:ea typeface="Quattrocento Sans"/>
                <a:cs typeface="Quattrocento Sans"/>
                <a:sym typeface="Quattrocento Sans"/>
              </a:defRPr>
            </a:lvl9pPr>
          </a:lstStyle>
          <a:p>
            <a:pPr indent="0" lvl="0" marL="0" rtl="0" algn="ctr">
              <a:spcBef>
                <a:spcPts val="0"/>
              </a:spcBef>
              <a:spcAft>
                <a:spcPts val="0"/>
              </a:spcAft>
              <a:buNone/>
            </a:pPr>
            <a:fld id="{00000000-1234-1234-1234-123412341234}" type="slidenum">
              <a:rPr lang="en"/>
              <a:t>‹#›</a:t>
            </a:fld>
            <a:endParaRPr/>
          </a:p>
        </p:txBody>
      </p:sp>
      <p:sp>
        <p:nvSpPr>
          <p:cNvPr id="188" name="Google Shape;188;p69"/>
          <p:cNvSpPr txBox="1"/>
          <p:nvPr>
            <p:ph idx="11" type="ftr"/>
          </p:nvPr>
        </p:nvSpPr>
        <p:spPr>
          <a:xfrm rot="-5400000">
            <a:off x="8331610" y="4119385"/>
            <a:ext cx="1330939" cy="165102"/>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BFBFBF"/>
              </a:buClr>
              <a:buSzPts val="700"/>
              <a:buFont typeface="Quattrocento Sans"/>
              <a:buNone/>
              <a:defRPr b="0" i="0" sz="700" u="none" cap="none" strike="noStrike">
                <a:solidFill>
                  <a:srgbClr val="BFBFBF"/>
                </a:solidFill>
                <a:latin typeface="Quattrocento Sans"/>
                <a:ea typeface="Quattrocento Sans"/>
                <a:cs typeface="Quattrocento Sans"/>
                <a:sym typeface="Quattrocento Sans"/>
              </a:defRPr>
            </a:lvl1pPr>
            <a:lvl2pPr lvl="1" marR="0" rtl="0" algn="ctr">
              <a:lnSpc>
                <a:spcPct val="100000"/>
              </a:lnSpc>
              <a:spcBef>
                <a:spcPts val="0"/>
              </a:spcBef>
              <a:spcAft>
                <a:spcPts val="0"/>
              </a:spcAft>
              <a:buClr>
                <a:srgbClr val="000000"/>
              </a:buClr>
              <a:buSzPts val="2300"/>
              <a:buFont typeface="Calibri"/>
              <a:buNone/>
              <a:defRPr b="0" i="0" sz="2300" u="none" cap="none" strike="noStrike">
                <a:solidFill>
                  <a:srgbClr val="000000"/>
                </a:solidFill>
                <a:latin typeface="Calibri"/>
                <a:ea typeface="Calibri"/>
                <a:cs typeface="Calibri"/>
                <a:sym typeface="Calibri"/>
              </a:defRPr>
            </a:lvl2pPr>
            <a:lvl3pPr lvl="2" marR="0" rtl="0" algn="ctr">
              <a:lnSpc>
                <a:spcPct val="100000"/>
              </a:lnSpc>
              <a:spcBef>
                <a:spcPts val="0"/>
              </a:spcBef>
              <a:spcAft>
                <a:spcPts val="0"/>
              </a:spcAft>
              <a:buClr>
                <a:srgbClr val="000000"/>
              </a:buClr>
              <a:buSzPts val="2300"/>
              <a:buFont typeface="Calibri"/>
              <a:buNone/>
              <a:defRPr b="0" i="0" sz="2300" u="none" cap="none" strike="noStrike">
                <a:solidFill>
                  <a:srgbClr val="000000"/>
                </a:solidFill>
                <a:latin typeface="Calibri"/>
                <a:ea typeface="Calibri"/>
                <a:cs typeface="Calibri"/>
                <a:sym typeface="Calibri"/>
              </a:defRPr>
            </a:lvl3pPr>
            <a:lvl4pPr lvl="3" marR="0" rtl="0" algn="ctr">
              <a:lnSpc>
                <a:spcPct val="100000"/>
              </a:lnSpc>
              <a:spcBef>
                <a:spcPts val="0"/>
              </a:spcBef>
              <a:spcAft>
                <a:spcPts val="0"/>
              </a:spcAft>
              <a:buClr>
                <a:srgbClr val="000000"/>
              </a:buClr>
              <a:buSzPts val="2300"/>
              <a:buFont typeface="Calibri"/>
              <a:buNone/>
              <a:defRPr b="0" i="0" sz="2300" u="none" cap="none" strike="noStrike">
                <a:solidFill>
                  <a:srgbClr val="000000"/>
                </a:solidFill>
                <a:latin typeface="Calibri"/>
                <a:ea typeface="Calibri"/>
                <a:cs typeface="Calibri"/>
                <a:sym typeface="Calibri"/>
              </a:defRPr>
            </a:lvl4pPr>
            <a:lvl5pPr lvl="4" marR="0" rtl="0" algn="ctr">
              <a:lnSpc>
                <a:spcPct val="100000"/>
              </a:lnSpc>
              <a:spcBef>
                <a:spcPts val="0"/>
              </a:spcBef>
              <a:spcAft>
                <a:spcPts val="0"/>
              </a:spcAft>
              <a:buClr>
                <a:srgbClr val="000000"/>
              </a:buClr>
              <a:buSzPts val="2300"/>
              <a:buFont typeface="Calibri"/>
              <a:buNone/>
              <a:defRPr b="0" i="0" sz="2300" u="none" cap="none" strike="noStrike">
                <a:solidFill>
                  <a:srgbClr val="000000"/>
                </a:solidFill>
                <a:latin typeface="Calibri"/>
                <a:ea typeface="Calibri"/>
                <a:cs typeface="Calibri"/>
                <a:sym typeface="Calibri"/>
              </a:defRPr>
            </a:lvl5pPr>
            <a:lvl6pPr lvl="5" marR="0" rtl="0" algn="ctr">
              <a:lnSpc>
                <a:spcPct val="100000"/>
              </a:lnSpc>
              <a:spcBef>
                <a:spcPts val="0"/>
              </a:spcBef>
              <a:spcAft>
                <a:spcPts val="0"/>
              </a:spcAft>
              <a:buClr>
                <a:srgbClr val="000000"/>
              </a:buClr>
              <a:buSzPts val="2300"/>
              <a:buFont typeface="Calibri"/>
              <a:buNone/>
              <a:defRPr b="0" i="0" sz="2300" u="none" cap="none" strike="noStrike">
                <a:solidFill>
                  <a:srgbClr val="000000"/>
                </a:solidFill>
                <a:latin typeface="Calibri"/>
                <a:ea typeface="Calibri"/>
                <a:cs typeface="Calibri"/>
                <a:sym typeface="Calibri"/>
              </a:defRPr>
            </a:lvl6pPr>
            <a:lvl7pPr lvl="6" marR="0" rtl="0" algn="ctr">
              <a:lnSpc>
                <a:spcPct val="100000"/>
              </a:lnSpc>
              <a:spcBef>
                <a:spcPts val="0"/>
              </a:spcBef>
              <a:spcAft>
                <a:spcPts val="0"/>
              </a:spcAft>
              <a:buClr>
                <a:srgbClr val="000000"/>
              </a:buClr>
              <a:buSzPts val="2300"/>
              <a:buFont typeface="Calibri"/>
              <a:buNone/>
              <a:defRPr b="0" i="0" sz="2300" u="none" cap="none" strike="noStrike">
                <a:solidFill>
                  <a:srgbClr val="000000"/>
                </a:solidFill>
                <a:latin typeface="Calibri"/>
                <a:ea typeface="Calibri"/>
                <a:cs typeface="Calibri"/>
                <a:sym typeface="Calibri"/>
              </a:defRPr>
            </a:lvl7pPr>
            <a:lvl8pPr lvl="7" marR="0" rtl="0" algn="ctr">
              <a:lnSpc>
                <a:spcPct val="100000"/>
              </a:lnSpc>
              <a:spcBef>
                <a:spcPts val="0"/>
              </a:spcBef>
              <a:spcAft>
                <a:spcPts val="0"/>
              </a:spcAft>
              <a:buClr>
                <a:srgbClr val="000000"/>
              </a:buClr>
              <a:buSzPts val="2300"/>
              <a:buFont typeface="Calibri"/>
              <a:buNone/>
              <a:defRPr b="0" i="0" sz="2300" u="none" cap="none" strike="noStrike">
                <a:solidFill>
                  <a:srgbClr val="000000"/>
                </a:solidFill>
                <a:latin typeface="Calibri"/>
                <a:ea typeface="Calibri"/>
                <a:cs typeface="Calibri"/>
                <a:sym typeface="Calibri"/>
              </a:defRPr>
            </a:lvl8pPr>
            <a:lvl9pPr lvl="8" marR="0" rtl="0" algn="ctr">
              <a:lnSpc>
                <a:spcPct val="100000"/>
              </a:lnSpc>
              <a:spcBef>
                <a:spcPts val="0"/>
              </a:spcBef>
              <a:spcAft>
                <a:spcPts val="0"/>
              </a:spcAft>
              <a:buClr>
                <a:srgbClr val="000000"/>
              </a:buClr>
              <a:buSzPts val="2300"/>
              <a:buFont typeface="Calibri"/>
              <a:buNone/>
              <a:defRPr b="0" i="0" sz="2300" u="none" cap="none" strike="noStrike">
                <a:solidFill>
                  <a:srgbClr val="000000"/>
                </a:solidFill>
                <a:latin typeface="Calibri"/>
                <a:ea typeface="Calibri"/>
                <a:cs typeface="Calibri"/>
                <a:sym typeface="Calibri"/>
              </a:defRPr>
            </a:lvl9pPr>
          </a:lstStyle>
          <a:p/>
        </p:txBody>
      </p:sp>
      <p:sp>
        <p:nvSpPr>
          <p:cNvPr id="189" name="Google Shape;189;p69"/>
          <p:cNvSpPr txBox="1"/>
          <p:nvPr>
            <p:ph idx="10" type="dt"/>
          </p:nvPr>
        </p:nvSpPr>
        <p:spPr>
          <a:xfrm rot="-5400000">
            <a:off x="8615838" y="2976516"/>
            <a:ext cx="762488" cy="165104"/>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BFBFBF"/>
              </a:buClr>
              <a:buSzPts val="700"/>
              <a:buFont typeface="Quattrocento Sans"/>
              <a:buNone/>
              <a:defRPr b="0" i="0" sz="700" u="none" cap="none" strike="noStrike">
                <a:solidFill>
                  <a:srgbClr val="BFBFBF"/>
                </a:solidFill>
                <a:latin typeface="Quattrocento Sans"/>
                <a:ea typeface="Quattrocento Sans"/>
                <a:cs typeface="Quattrocento Sans"/>
                <a:sym typeface="Quattrocento Sans"/>
              </a:defRPr>
            </a:lvl1pPr>
            <a:lvl2pPr lvl="1" marR="0" rtl="0" algn="ctr">
              <a:lnSpc>
                <a:spcPct val="100000"/>
              </a:lnSpc>
              <a:spcBef>
                <a:spcPts val="0"/>
              </a:spcBef>
              <a:spcAft>
                <a:spcPts val="0"/>
              </a:spcAft>
              <a:buClr>
                <a:srgbClr val="000000"/>
              </a:buClr>
              <a:buSzPts val="2300"/>
              <a:buFont typeface="Calibri"/>
              <a:buNone/>
              <a:defRPr b="0" i="0" sz="2300" u="none" cap="none" strike="noStrike">
                <a:solidFill>
                  <a:srgbClr val="000000"/>
                </a:solidFill>
                <a:latin typeface="Calibri"/>
                <a:ea typeface="Calibri"/>
                <a:cs typeface="Calibri"/>
                <a:sym typeface="Calibri"/>
              </a:defRPr>
            </a:lvl2pPr>
            <a:lvl3pPr lvl="2" marR="0" rtl="0" algn="ctr">
              <a:lnSpc>
                <a:spcPct val="100000"/>
              </a:lnSpc>
              <a:spcBef>
                <a:spcPts val="0"/>
              </a:spcBef>
              <a:spcAft>
                <a:spcPts val="0"/>
              </a:spcAft>
              <a:buClr>
                <a:srgbClr val="000000"/>
              </a:buClr>
              <a:buSzPts val="2300"/>
              <a:buFont typeface="Calibri"/>
              <a:buNone/>
              <a:defRPr b="0" i="0" sz="2300" u="none" cap="none" strike="noStrike">
                <a:solidFill>
                  <a:srgbClr val="000000"/>
                </a:solidFill>
                <a:latin typeface="Calibri"/>
                <a:ea typeface="Calibri"/>
                <a:cs typeface="Calibri"/>
                <a:sym typeface="Calibri"/>
              </a:defRPr>
            </a:lvl3pPr>
            <a:lvl4pPr lvl="3" marR="0" rtl="0" algn="ctr">
              <a:lnSpc>
                <a:spcPct val="100000"/>
              </a:lnSpc>
              <a:spcBef>
                <a:spcPts val="0"/>
              </a:spcBef>
              <a:spcAft>
                <a:spcPts val="0"/>
              </a:spcAft>
              <a:buClr>
                <a:srgbClr val="000000"/>
              </a:buClr>
              <a:buSzPts val="2300"/>
              <a:buFont typeface="Calibri"/>
              <a:buNone/>
              <a:defRPr b="0" i="0" sz="2300" u="none" cap="none" strike="noStrike">
                <a:solidFill>
                  <a:srgbClr val="000000"/>
                </a:solidFill>
                <a:latin typeface="Calibri"/>
                <a:ea typeface="Calibri"/>
                <a:cs typeface="Calibri"/>
                <a:sym typeface="Calibri"/>
              </a:defRPr>
            </a:lvl4pPr>
            <a:lvl5pPr lvl="4" marR="0" rtl="0" algn="ctr">
              <a:lnSpc>
                <a:spcPct val="100000"/>
              </a:lnSpc>
              <a:spcBef>
                <a:spcPts val="0"/>
              </a:spcBef>
              <a:spcAft>
                <a:spcPts val="0"/>
              </a:spcAft>
              <a:buClr>
                <a:srgbClr val="000000"/>
              </a:buClr>
              <a:buSzPts val="2300"/>
              <a:buFont typeface="Calibri"/>
              <a:buNone/>
              <a:defRPr b="0" i="0" sz="2300" u="none" cap="none" strike="noStrike">
                <a:solidFill>
                  <a:srgbClr val="000000"/>
                </a:solidFill>
                <a:latin typeface="Calibri"/>
                <a:ea typeface="Calibri"/>
                <a:cs typeface="Calibri"/>
                <a:sym typeface="Calibri"/>
              </a:defRPr>
            </a:lvl5pPr>
            <a:lvl6pPr lvl="5" marR="0" rtl="0" algn="ctr">
              <a:lnSpc>
                <a:spcPct val="100000"/>
              </a:lnSpc>
              <a:spcBef>
                <a:spcPts val="0"/>
              </a:spcBef>
              <a:spcAft>
                <a:spcPts val="0"/>
              </a:spcAft>
              <a:buClr>
                <a:srgbClr val="000000"/>
              </a:buClr>
              <a:buSzPts val="2300"/>
              <a:buFont typeface="Calibri"/>
              <a:buNone/>
              <a:defRPr b="0" i="0" sz="2300" u="none" cap="none" strike="noStrike">
                <a:solidFill>
                  <a:srgbClr val="000000"/>
                </a:solidFill>
                <a:latin typeface="Calibri"/>
                <a:ea typeface="Calibri"/>
                <a:cs typeface="Calibri"/>
                <a:sym typeface="Calibri"/>
              </a:defRPr>
            </a:lvl6pPr>
            <a:lvl7pPr lvl="6" marR="0" rtl="0" algn="ctr">
              <a:lnSpc>
                <a:spcPct val="100000"/>
              </a:lnSpc>
              <a:spcBef>
                <a:spcPts val="0"/>
              </a:spcBef>
              <a:spcAft>
                <a:spcPts val="0"/>
              </a:spcAft>
              <a:buClr>
                <a:srgbClr val="000000"/>
              </a:buClr>
              <a:buSzPts val="2300"/>
              <a:buFont typeface="Calibri"/>
              <a:buNone/>
              <a:defRPr b="0" i="0" sz="2300" u="none" cap="none" strike="noStrike">
                <a:solidFill>
                  <a:srgbClr val="000000"/>
                </a:solidFill>
                <a:latin typeface="Calibri"/>
                <a:ea typeface="Calibri"/>
                <a:cs typeface="Calibri"/>
                <a:sym typeface="Calibri"/>
              </a:defRPr>
            </a:lvl7pPr>
            <a:lvl8pPr lvl="7" marR="0" rtl="0" algn="ctr">
              <a:lnSpc>
                <a:spcPct val="100000"/>
              </a:lnSpc>
              <a:spcBef>
                <a:spcPts val="0"/>
              </a:spcBef>
              <a:spcAft>
                <a:spcPts val="0"/>
              </a:spcAft>
              <a:buClr>
                <a:srgbClr val="000000"/>
              </a:buClr>
              <a:buSzPts val="2300"/>
              <a:buFont typeface="Calibri"/>
              <a:buNone/>
              <a:defRPr b="0" i="0" sz="2300" u="none" cap="none" strike="noStrike">
                <a:solidFill>
                  <a:srgbClr val="000000"/>
                </a:solidFill>
                <a:latin typeface="Calibri"/>
                <a:ea typeface="Calibri"/>
                <a:cs typeface="Calibri"/>
                <a:sym typeface="Calibri"/>
              </a:defRPr>
            </a:lvl8pPr>
            <a:lvl9pPr lvl="8" marR="0" rtl="0" algn="ctr">
              <a:lnSpc>
                <a:spcPct val="100000"/>
              </a:lnSpc>
              <a:spcBef>
                <a:spcPts val="0"/>
              </a:spcBef>
              <a:spcAft>
                <a:spcPts val="0"/>
              </a:spcAft>
              <a:buClr>
                <a:srgbClr val="000000"/>
              </a:buClr>
              <a:buSzPts val="2300"/>
              <a:buFont typeface="Calibri"/>
              <a:buNone/>
              <a:defRPr b="0" i="0" sz="2300" u="none" cap="none" strike="noStrike">
                <a:solidFill>
                  <a:srgbClr val="000000"/>
                </a:solidFill>
                <a:latin typeface="Calibri"/>
                <a:ea typeface="Calibri"/>
                <a:cs typeface="Calibri"/>
                <a:sym typeface="Calibri"/>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0% Title and 50% Image">
  <p:cSld name="50% Title and 50% Image">
    <p:spTree>
      <p:nvGrpSpPr>
        <p:cNvPr id="190" name="Shape 190"/>
        <p:cNvGrpSpPr/>
        <p:nvPr/>
      </p:nvGrpSpPr>
      <p:grpSpPr>
        <a:xfrm>
          <a:off x="0" y="0"/>
          <a:ext cx="0" cy="0"/>
          <a:chOff x="0" y="0"/>
          <a:chExt cx="0" cy="0"/>
        </a:xfrm>
      </p:grpSpPr>
      <p:sp>
        <p:nvSpPr>
          <p:cNvPr id="191" name="Google Shape;191;p70"/>
          <p:cNvSpPr/>
          <p:nvPr/>
        </p:nvSpPr>
        <p:spPr>
          <a:xfrm>
            <a:off x="4611128" y="0"/>
            <a:ext cx="4533173" cy="5158492"/>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300"/>
              <a:buFont typeface="Calibri"/>
              <a:buNone/>
            </a:pPr>
            <a:r>
              <a:t/>
            </a:r>
            <a:endParaRPr b="0" i="0" sz="2300" u="none" cap="none" strike="noStrike">
              <a:solidFill>
                <a:schemeClr val="lt1"/>
              </a:solidFill>
              <a:latin typeface="Calibri"/>
              <a:ea typeface="Calibri"/>
              <a:cs typeface="Calibri"/>
              <a:sym typeface="Calibri"/>
            </a:endParaRPr>
          </a:p>
        </p:txBody>
      </p:sp>
      <p:sp>
        <p:nvSpPr>
          <p:cNvPr id="192" name="Google Shape;192;p70"/>
          <p:cNvSpPr/>
          <p:nvPr>
            <p:ph idx="2" type="pic"/>
          </p:nvPr>
        </p:nvSpPr>
        <p:spPr>
          <a:xfrm>
            <a:off x="4611076" y="0"/>
            <a:ext cx="4532923" cy="5143500"/>
          </a:xfrm>
          <a:prstGeom prst="rect">
            <a:avLst/>
          </a:prstGeom>
          <a:noFill/>
          <a:ln>
            <a:noFill/>
          </a:ln>
        </p:spPr>
      </p:sp>
      <p:sp>
        <p:nvSpPr>
          <p:cNvPr id="193" name="Google Shape;193;p70"/>
          <p:cNvSpPr txBox="1"/>
          <p:nvPr>
            <p:ph idx="12" type="sldNum"/>
          </p:nvPr>
        </p:nvSpPr>
        <p:spPr>
          <a:xfrm>
            <a:off x="8850007" y="4889009"/>
            <a:ext cx="294144" cy="158337"/>
          </a:xfrm>
          <a:prstGeom prst="rect">
            <a:avLst/>
          </a:prstGeom>
          <a:noFill/>
          <a:ln>
            <a:noFill/>
          </a:ln>
        </p:spPr>
        <p:txBody>
          <a:bodyPr anchorCtr="0" anchor="ctr" bIns="28675" lIns="57375" spcFirstLastPara="1" rIns="57375" wrap="square" tIns="28675">
            <a:noAutofit/>
          </a:bodyPr>
          <a:lstStyle>
            <a:lvl1pPr indent="0" lvl="0" marL="0" marR="0" rtl="0" algn="ctr">
              <a:lnSpc>
                <a:spcPct val="100000"/>
              </a:lnSpc>
              <a:spcBef>
                <a:spcPts val="0"/>
              </a:spcBef>
              <a:spcAft>
                <a:spcPts val="0"/>
              </a:spcAft>
              <a:buClr>
                <a:srgbClr val="A5A5A5"/>
              </a:buClr>
              <a:buSzPts val="700"/>
              <a:buFont typeface="Quattrocento Sans"/>
              <a:buNone/>
              <a:defRPr b="0" i="0" sz="700" u="none" cap="none" strike="noStrike">
                <a:solidFill>
                  <a:srgbClr val="A5A5A5"/>
                </a:solidFill>
                <a:latin typeface="Quattrocento Sans"/>
                <a:ea typeface="Quattrocento Sans"/>
                <a:cs typeface="Quattrocento Sans"/>
                <a:sym typeface="Quattrocento Sans"/>
              </a:defRPr>
            </a:lvl1pPr>
            <a:lvl2pPr indent="0" lvl="1" marL="0" marR="0" rtl="0" algn="ctr">
              <a:lnSpc>
                <a:spcPct val="100000"/>
              </a:lnSpc>
              <a:spcBef>
                <a:spcPts val="0"/>
              </a:spcBef>
              <a:spcAft>
                <a:spcPts val="0"/>
              </a:spcAft>
              <a:buClr>
                <a:srgbClr val="A5A5A5"/>
              </a:buClr>
              <a:buSzPts val="700"/>
              <a:buFont typeface="Quattrocento Sans"/>
              <a:buNone/>
              <a:defRPr b="0" i="0" sz="700" u="none" cap="none" strike="noStrike">
                <a:solidFill>
                  <a:srgbClr val="A5A5A5"/>
                </a:solidFill>
                <a:latin typeface="Quattrocento Sans"/>
                <a:ea typeface="Quattrocento Sans"/>
                <a:cs typeface="Quattrocento Sans"/>
                <a:sym typeface="Quattrocento Sans"/>
              </a:defRPr>
            </a:lvl2pPr>
            <a:lvl3pPr indent="0" lvl="2" marL="0" marR="0" rtl="0" algn="ctr">
              <a:lnSpc>
                <a:spcPct val="100000"/>
              </a:lnSpc>
              <a:spcBef>
                <a:spcPts val="0"/>
              </a:spcBef>
              <a:spcAft>
                <a:spcPts val="0"/>
              </a:spcAft>
              <a:buClr>
                <a:srgbClr val="A5A5A5"/>
              </a:buClr>
              <a:buSzPts val="700"/>
              <a:buFont typeface="Quattrocento Sans"/>
              <a:buNone/>
              <a:defRPr b="0" i="0" sz="700" u="none" cap="none" strike="noStrike">
                <a:solidFill>
                  <a:srgbClr val="A5A5A5"/>
                </a:solidFill>
                <a:latin typeface="Quattrocento Sans"/>
                <a:ea typeface="Quattrocento Sans"/>
                <a:cs typeface="Quattrocento Sans"/>
                <a:sym typeface="Quattrocento Sans"/>
              </a:defRPr>
            </a:lvl3pPr>
            <a:lvl4pPr indent="0" lvl="3" marL="0" marR="0" rtl="0" algn="ctr">
              <a:lnSpc>
                <a:spcPct val="100000"/>
              </a:lnSpc>
              <a:spcBef>
                <a:spcPts val="0"/>
              </a:spcBef>
              <a:spcAft>
                <a:spcPts val="0"/>
              </a:spcAft>
              <a:buClr>
                <a:srgbClr val="A5A5A5"/>
              </a:buClr>
              <a:buSzPts val="700"/>
              <a:buFont typeface="Quattrocento Sans"/>
              <a:buNone/>
              <a:defRPr b="0" i="0" sz="700" u="none" cap="none" strike="noStrike">
                <a:solidFill>
                  <a:srgbClr val="A5A5A5"/>
                </a:solidFill>
                <a:latin typeface="Quattrocento Sans"/>
                <a:ea typeface="Quattrocento Sans"/>
                <a:cs typeface="Quattrocento Sans"/>
                <a:sym typeface="Quattrocento Sans"/>
              </a:defRPr>
            </a:lvl4pPr>
            <a:lvl5pPr indent="0" lvl="4" marL="0" marR="0" rtl="0" algn="ctr">
              <a:lnSpc>
                <a:spcPct val="100000"/>
              </a:lnSpc>
              <a:spcBef>
                <a:spcPts val="0"/>
              </a:spcBef>
              <a:spcAft>
                <a:spcPts val="0"/>
              </a:spcAft>
              <a:buClr>
                <a:srgbClr val="A5A5A5"/>
              </a:buClr>
              <a:buSzPts val="700"/>
              <a:buFont typeface="Quattrocento Sans"/>
              <a:buNone/>
              <a:defRPr b="0" i="0" sz="700" u="none" cap="none" strike="noStrike">
                <a:solidFill>
                  <a:srgbClr val="A5A5A5"/>
                </a:solidFill>
                <a:latin typeface="Quattrocento Sans"/>
                <a:ea typeface="Quattrocento Sans"/>
                <a:cs typeface="Quattrocento Sans"/>
                <a:sym typeface="Quattrocento Sans"/>
              </a:defRPr>
            </a:lvl5pPr>
            <a:lvl6pPr indent="0" lvl="5" marL="0" marR="0" rtl="0" algn="ctr">
              <a:lnSpc>
                <a:spcPct val="100000"/>
              </a:lnSpc>
              <a:spcBef>
                <a:spcPts val="0"/>
              </a:spcBef>
              <a:spcAft>
                <a:spcPts val="0"/>
              </a:spcAft>
              <a:buClr>
                <a:srgbClr val="A5A5A5"/>
              </a:buClr>
              <a:buSzPts val="700"/>
              <a:buFont typeface="Quattrocento Sans"/>
              <a:buNone/>
              <a:defRPr b="0" i="0" sz="700" u="none" cap="none" strike="noStrike">
                <a:solidFill>
                  <a:srgbClr val="A5A5A5"/>
                </a:solidFill>
                <a:latin typeface="Quattrocento Sans"/>
                <a:ea typeface="Quattrocento Sans"/>
                <a:cs typeface="Quattrocento Sans"/>
                <a:sym typeface="Quattrocento Sans"/>
              </a:defRPr>
            </a:lvl6pPr>
            <a:lvl7pPr indent="0" lvl="6" marL="0" marR="0" rtl="0" algn="ctr">
              <a:lnSpc>
                <a:spcPct val="100000"/>
              </a:lnSpc>
              <a:spcBef>
                <a:spcPts val="0"/>
              </a:spcBef>
              <a:spcAft>
                <a:spcPts val="0"/>
              </a:spcAft>
              <a:buClr>
                <a:srgbClr val="A5A5A5"/>
              </a:buClr>
              <a:buSzPts val="700"/>
              <a:buFont typeface="Quattrocento Sans"/>
              <a:buNone/>
              <a:defRPr b="0" i="0" sz="700" u="none" cap="none" strike="noStrike">
                <a:solidFill>
                  <a:srgbClr val="A5A5A5"/>
                </a:solidFill>
                <a:latin typeface="Quattrocento Sans"/>
                <a:ea typeface="Quattrocento Sans"/>
                <a:cs typeface="Quattrocento Sans"/>
                <a:sym typeface="Quattrocento Sans"/>
              </a:defRPr>
            </a:lvl7pPr>
            <a:lvl8pPr indent="0" lvl="7" marL="0" marR="0" rtl="0" algn="ctr">
              <a:lnSpc>
                <a:spcPct val="100000"/>
              </a:lnSpc>
              <a:spcBef>
                <a:spcPts val="0"/>
              </a:spcBef>
              <a:spcAft>
                <a:spcPts val="0"/>
              </a:spcAft>
              <a:buClr>
                <a:srgbClr val="A5A5A5"/>
              </a:buClr>
              <a:buSzPts val="700"/>
              <a:buFont typeface="Quattrocento Sans"/>
              <a:buNone/>
              <a:defRPr b="0" i="0" sz="700" u="none" cap="none" strike="noStrike">
                <a:solidFill>
                  <a:srgbClr val="A5A5A5"/>
                </a:solidFill>
                <a:latin typeface="Quattrocento Sans"/>
                <a:ea typeface="Quattrocento Sans"/>
                <a:cs typeface="Quattrocento Sans"/>
                <a:sym typeface="Quattrocento Sans"/>
              </a:defRPr>
            </a:lvl8pPr>
            <a:lvl9pPr indent="0" lvl="8" marL="0" marR="0" rtl="0" algn="ctr">
              <a:lnSpc>
                <a:spcPct val="100000"/>
              </a:lnSpc>
              <a:spcBef>
                <a:spcPts val="0"/>
              </a:spcBef>
              <a:spcAft>
                <a:spcPts val="0"/>
              </a:spcAft>
              <a:buClr>
                <a:srgbClr val="A5A5A5"/>
              </a:buClr>
              <a:buSzPts val="700"/>
              <a:buFont typeface="Quattrocento Sans"/>
              <a:buNone/>
              <a:defRPr b="0" i="0" sz="700" u="none" cap="none" strike="noStrike">
                <a:solidFill>
                  <a:srgbClr val="A5A5A5"/>
                </a:solidFill>
                <a:latin typeface="Quattrocento Sans"/>
                <a:ea typeface="Quattrocento Sans"/>
                <a:cs typeface="Quattrocento Sans"/>
                <a:sym typeface="Quattrocento Sans"/>
              </a:defRPr>
            </a:lvl9pPr>
          </a:lstStyle>
          <a:p>
            <a:pPr indent="0" lvl="0" marL="0" rtl="0" algn="ctr">
              <a:spcBef>
                <a:spcPts val="0"/>
              </a:spcBef>
              <a:spcAft>
                <a:spcPts val="0"/>
              </a:spcAft>
              <a:buNone/>
            </a:pPr>
            <a:fld id="{00000000-1234-1234-1234-123412341234}" type="slidenum">
              <a:rPr lang="en"/>
              <a:t>‹#›</a:t>
            </a:fld>
            <a:endParaRPr/>
          </a:p>
        </p:txBody>
      </p:sp>
      <p:sp>
        <p:nvSpPr>
          <p:cNvPr id="194" name="Google Shape;194;p70"/>
          <p:cNvSpPr txBox="1"/>
          <p:nvPr>
            <p:ph idx="11" type="ftr"/>
          </p:nvPr>
        </p:nvSpPr>
        <p:spPr>
          <a:xfrm rot="-5400000">
            <a:off x="8331610" y="4119385"/>
            <a:ext cx="1330939" cy="165102"/>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BFBFBF"/>
              </a:buClr>
              <a:buSzPts val="700"/>
              <a:buFont typeface="Quattrocento Sans"/>
              <a:buNone/>
              <a:defRPr b="0" i="0" sz="700" u="none" cap="none" strike="noStrike">
                <a:solidFill>
                  <a:srgbClr val="BFBFBF"/>
                </a:solidFill>
                <a:latin typeface="Quattrocento Sans"/>
                <a:ea typeface="Quattrocento Sans"/>
                <a:cs typeface="Quattrocento Sans"/>
                <a:sym typeface="Quattrocento Sans"/>
              </a:defRPr>
            </a:lvl1pPr>
            <a:lvl2pPr lvl="1" marR="0" rtl="0" algn="ctr">
              <a:lnSpc>
                <a:spcPct val="100000"/>
              </a:lnSpc>
              <a:spcBef>
                <a:spcPts val="0"/>
              </a:spcBef>
              <a:spcAft>
                <a:spcPts val="0"/>
              </a:spcAft>
              <a:buClr>
                <a:srgbClr val="000000"/>
              </a:buClr>
              <a:buSzPts val="2300"/>
              <a:buFont typeface="Calibri"/>
              <a:buNone/>
              <a:defRPr b="0" i="0" sz="2300" u="none" cap="none" strike="noStrike">
                <a:solidFill>
                  <a:srgbClr val="000000"/>
                </a:solidFill>
                <a:latin typeface="Calibri"/>
                <a:ea typeface="Calibri"/>
                <a:cs typeface="Calibri"/>
                <a:sym typeface="Calibri"/>
              </a:defRPr>
            </a:lvl2pPr>
            <a:lvl3pPr lvl="2" marR="0" rtl="0" algn="ctr">
              <a:lnSpc>
                <a:spcPct val="100000"/>
              </a:lnSpc>
              <a:spcBef>
                <a:spcPts val="0"/>
              </a:spcBef>
              <a:spcAft>
                <a:spcPts val="0"/>
              </a:spcAft>
              <a:buClr>
                <a:srgbClr val="000000"/>
              </a:buClr>
              <a:buSzPts val="2300"/>
              <a:buFont typeface="Calibri"/>
              <a:buNone/>
              <a:defRPr b="0" i="0" sz="2300" u="none" cap="none" strike="noStrike">
                <a:solidFill>
                  <a:srgbClr val="000000"/>
                </a:solidFill>
                <a:latin typeface="Calibri"/>
                <a:ea typeface="Calibri"/>
                <a:cs typeface="Calibri"/>
                <a:sym typeface="Calibri"/>
              </a:defRPr>
            </a:lvl3pPr>
            <a:lvl4pPr lvl="3" marR="0" rtl="0" algn="ctr">
              <a:lnSpc>
                <a:spcPct val="100000"/>
              </a:lnSpc>
              <a:spcBef>
                <a:spcPts val="0"/>
              </a:spcBef>
              <a:spcAft>
                <a:spcPts val="0"/>
              </a:spcAft>
              <a:buClr>
                <a:srgbClr val="000000"/>
              </a:buClr>
              <a:buSzPts val="2300"/>
              <a:buFont typeface="Calibri"/>
              <a:buNone/>
              <a:defRPr b="0" i="0" sz="2300" u="none" cap="none" strike="noStrike">
                <a:solidFill>
                  <a:srgbClr val="000000"/>
                </a:solidFill>
                <a:latin typeface="Calibri"/>
                <a:ea typeface="Calibri"/>
                <a:cs typeface="Calibri"/>
                <a:sym typeface="Calibri"/>
              </a:defRPr>
            </a:lvl4pPr>
            <a:lvl5pPr lvl="4" marR="0" rtl="0" algn="ctr">
              <a:lnSpc>
                <a:spcPct val="100000"/>
              </a:lnSpc>
              <a:spcBef>
                <a:spcPts val="0"/>
              </a:spcBef>
              <a:spcAft>
                <a:spcPts val="0"/>
              </a:spcAft>
              <a:buClr>
                <a:srgbClr val="000000"/>
              </a:buClr>
              <a:buSzPts val="2300"/>
              <a:buFont typeface="Calibri"/>
              <a:buNone/>
              <a:defRPr b="0" i="0" sz="2300" u="none" cap="none" strike="noStrike">
                <a:solidFill>
                  <a:srgbClr val="000000"/>
                </a:solidFill>
                <a:latin typeface="Calibri"/>
                <a:ea typeface="Calibri"/>
                <a:cs typeface="Calibri"/>
                <a:sym typeface="Calibri"/>
              </a:defRPr>
            </a:lvl5pPr>
            <a:lvl6pPr lvl="5" marR="0" rtl="0" algn="ctr">
              <a:lnSpc>
                <a:spcPct val="100000"/>
              </a:lnSpc>
              <a:spcBef>
                <a:spcPts val="0"/>
              </a:spcBef>
              <a:spcAft>
                <a:spcPts val="0"/>
              </a:spcAft>
              <a:buClr>
                <a:srgbClr val="000000"/>
              </a:buClr>
              <a:buSzPts val="2300"/>
              <a:buFont typeface="Calibri"/>
              <a:buNone/>
              <a:defRPr b="0" i="0" sz="2300" u="none" cap="none" strike="noStrike">
                <a:solidFill>
                  <a:srgbClr val="000000"/>
                </a:solidFill>
                <a:latin typeface="Calibri"/>
                <a:ea typeface="Calibri"/>
                <a:cs typeface="Calibri"/>
                <a:sym typeface="Calibri"/>
              </a:defRPr>
            </a:lvl6pPr>
            <a:lvl7pPr lvl="6" marR="0" rtl="0" algn="ctr">
              <a:lnSpc>
                <a:spcPct val="100000"/>
              </a:lnSpc>
              <a:spcBef>
                <a:spcPts val="0"/>
              </a:spcBef>
              <a:spcAft>
                <a:spcPts val="0"/>
              </a:spcAft>
              <a:buClr>
                <a:srgbClr val="000000"/>
              </a:buClr>
              <a:buSzPts val="2300"/>
              <a:buFont typeface="Calibri"/>
              <a:buNone/>
              <a:defRPr b="0" i="0" sz="2300" u="none" cap="none" strike="noStrike">
                <a:solidFill>
                  <a:srgbClr val="000000"/>
                </a:solidFill>
                <a:latin typeface="Calibri"/>
                <a:ea typeface="Calibri"/>
                <a:cs typeface="Calibri"/>
                <a:sym typeface="Calibri"/>
              </a:defRPr>
            </a:lvl7pPr>
            <a:lvl8pPr lvl="7" marR="0" rtl="0" algn="ctr">
              <a:lnSpc>
                <a:spcPct val="100000"/>
              </a:lnSpc>
              <a:spcBef>
                <a:spcPts val="0"/>
              </a:spcBef>
              <a:spcAft>
                <a:spcPts val="0"/>
              </a:spcAft>
              <a:buClr>
                <a:srgbClr val="000000"/>
              </a:buClr>
              <a:buSzPts val="2300"/>
              <a:buFont typeface="Calibri"/>
              <a:buNone/>
              <a:defRPr b="0" i="0" sz="2300" u="none" cap="none" strike="noStrike">
                <a:solidFill>
                  <a:srgbClr val="000000"/>
                </a:solidFill>
                <a:latin typeface="Calibri"/>
                <a:ea typeface="Calibri"/>
                <a:cs typeface="Calibri"/>
                <a:sym typeface="Calibri"/>
              </a:defRPr>
            </a:lvl8pPr>
            <a:lvl9pPr lvl="8" marR="0" rtl="0" algn="ctr">
              <a:lnSpc>
                <a:spcPct val="100000"/>
              </a:lnSpc>
              <a:spcBef>
                <a:spcPts val="0"/>
              </a:spcBef>
              <a:spcAft>
                <a:spcPts val="0"/>
              </a:spcAft>
              <a:buClr>
                <a:srgbClr val="000000"/>
              </a:buClr>
              <a:buSzPts val="2300"/>
              <a:buFont typeface="Calibri"/>
              <a:buNone/>
              <a:defRPr b="0" i="0" sz="2300" u="none" cap="none" strike="noStrike">
                <a:solidFill>
                  <a:srgbClr val="000000"/>
                </a:solidFill>
                <a:latin typeface="Calibri"/>
                <a:ea typeface="Calibri"/>
                <a:cs typeface="Calibri"/>
                <a:sym typeface="Calibri"/>
              </a:defRPr>
            </a:lvl9pPr>
          </a:lstStyle>
          <a:p/>
        </p:txBody>
      </p:sp>
      <p:sp>
        <p:nvSpPr>
          <p:cNvPr id="195" name="Google Shape;195;p70"/>
          <p:cNvSpPr txBox="1"/>
          <p:nvPr>
            <p:ph type="title"/>
          </p:nvPr>
        </p:nvSpPr>
        <p:spPr>
          <a:xfrm>
            <a:off x="287979" y="415251"/>
            <a:ext cx="3994852" cy="4317027"/>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chemeClr val="lt1"/>
              </a:buClr>
              <a:buSzPts val="2800"/>
              <a:buFont typeface="Quattrocento Sans"/>
              <a:buNone/>
              <a:defRPr b="1" i="0" sz="2800" u="none" cap="none" strike="noStrike">
                <a:solidFill>
                  <a:schemeClr val="lt1"/>
                </a:solidFill>
                <a:latin typeface="Quattrocento Sans"/>
                <a:ea typeface="Quattrocento Sans"/>
                <a:cs typeface="Quattrocento Sans"/>
                <a:sym typeface="Quattrocento Sans"/>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96" name="Google Shape;196;p70"/>
          <p:cNvSpPr txBox="1"/>
          <p:nvPr>
            <p:ph idx="10" type="dt"/>
          </p:nvPr>
        </p:nvSpPr>
        <p:spPr>
          <a:xfrm rot="-5400000">
            <a:off x="8615838" y="2976516"/>
            <a:ext cx="762488" cy="165104"/>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BFBFBF"/>
              </a:buClr>
              <a:buSzPts val="700"/>
              <a:buFont typeface="Quattrocento Sans"/>
              <a:buNone/>
              <a:defRPr b="0" i="0" sz="700" u="none" cap="none" strike="noStrike">
                <a:solidFill>
                  <a:srgbClr val="BFBFBF"/>
                </a:solidFill>
                <a:latin typeface="Quattrocento Sans"/>
                <a:ea typeface="Quattrocento Sans"/>
                <a:cs typeface="Quattrocento Sans"/>
                <a:sym typeface="Quattrocento Sans"/>
              </a:defRPr>
            </a:lvl1pPr>
            <a:lvl2pPr lvl="1" marR="0" rtl="0" algn="ctr">
              <a:lnSpc>
                <a:spcPct val="100000"/>
              </a:lnSpc>
              <a:spcBef>
                <a:spcPts val="0"/>
              </a:spcBef>
              <a:spcAft>
                <a:spcPts val="0"/>
              </a:spcAft>
              <a:buClr>
                <a:srgbClr val="000000"/>
              </a:buClr>
              <a:buSzPts val="2300"/>
              <a:buFont typeface="Calibri"/>
              <a:buNone/>
              <a:defRPr b="0" i="0" sz="2300" u="none" cap="none" strike="noStrike">
                <a:solidFill>
                  <a:srgbClr val="000000"/>
                </a:solidFill>
                <a:latin typeface="Calibri"/>
                <a:ea typeface="Calibri"/>
                <a:cs typeface="Calibri"/>
                <a:sym typeface="Calibri"/>
              </a:defRPr>
            </a:lvl2pPr>
            <a:lvl3pPr lvl="2" marR="0" rtl="0" algn="ctr">
              <a:lnSpc>
                <a:spcPct val="100000"/>
              </a:lnSpc>
              <a:spcBef>
                <a:spcPts val="0"/>
              </a:spcBef>
              <a:spcAft>
                <a:spcPts val="0"/>
              </a:spcAft>
              <a:buClr>
                <a:srgbClr val="000000"/>
              </a:buClr>
              <a:buSzPts val="2300"/>
              <a:buFont typeface="Calibri"/>
              <a:buNone/>
              <a:defRPr b="0" i="0" sz="2300" u="none" cap="none" strike="noStrike">
                <a:solidFill>
                  <a:srgbClr val="000000"/>
                </a:solidFill>
                <a:latin typeface="Calibri"/>
                <a:ea typeface="Calibri"/>
                <a:cs typeface="Calibri"/>
                <a:sym typeface="Calibri"/>
              </a:defRPr>
            </a:lvl3pPr>
            <a:lvl4pPr lvl="3" marR="0" rtl="0" algn="ctr">
              <a:lnSpc>
                <a:spcPct val="100000"/>
              </a:lnSpc>
              <a:spcBef>
                <a:spcPts val="0"/>
              </a:spcBef>
              <a:spcAft>
                <a:spcPts val="0"/>
              </a:spcAft>
              <a:buClr>
                <a:srgbClr val="000000"/>
              </a:buClr>
              <a:buSzPts val="2300"/>
              <a:buFont typeface="Calibri"/>
              <a:buNone/>
              <a:defRPr b="0" i="0" sz="2300" u="none" cap="none" strike="noStrike">
                <a:solidFill>
                  <a:srgbClr val="000000"/>
                </a:solidFill>
                <a:latin typeface="Calibri"/>
                <a:ea typeface="Calibri"/>
                <a:cs typeface="Calibri"/>
                <a:sym typeface="Calibri"/>
              </a:defRPr>
            </a:lvl4pPr>
            <a:lvl5pPr lvl="4" marR="0" rtl="0" algn="ctr">
              <a:lnSpc>
                <a:spcPct val="100000"/>
              </a:lnSpc>
              <a:spcBef>
                <a:spcPts val="0"/>
              </a:spcBef>
              <a:spcAft>
                <a:spcPts val="0"/>
              </a:spcAft>
              <a:buClr>
                <a:srgbClr val="000000"/>
              </a:buClr>
              <a:buSzPts val="2300"/>
              <a:buFont typeface="Calibri"/>
              <a:buNone/>
              <a:defRPr b="0" i="0" sz="2300" u="none" cap="none" strike="noStrike">
                <a:solidFill>
                  <a:srgbClr val="000000"/>
                </a:solidFill>
                <a:latin typeface="Calibri"/>
                <a:ea typeface="Calibri"/>
                <a:cs typeface="Calibri"/>
                <a:sym typeface="Calibri"/>
              </a:defRPr>
            </a:lvl5pPr>
            <a:lvl6pPr lvl="5" marR="0" rtl="0" algn="ctr">
              <a:lnSpc>
                <a:spcPct val="100000"/>
              </a:lnSpc>
              <a:spcBef>
                <a:spcPts val="0"/>
              </a:spcBef>
              <a:spcAft>
                <a:spcPts val="0"/>
              </a:spcAft>
              <a:buClr>
                <a:srgbClr val="000000"/>
              </a:buClr>
              <a:buSzPts val="2300"/>
              <a:buFont typeface="Calibri"/>
              <a:buNone/>
              <a:defRPr b="0" i="0" sz="2300" u="none" cap="none" strike="noStrike">
                <a:solidFill>
                  <a:srgbClr val="000000"/>
                </a:solidFill>
                <a:latin typeface="Calibri"/>
                <a:ea typeface="Calibri"/>
                <a:cs typeface="Calibri"/>
                <a:sym typeface="Calibri"/>
              </a:defRPr>
            </a:lvl6pPr>
            <a:lvl7pPr lvl="6" marR="0" rtl="0" algn="ctr">
              <a:lnSpc>
                <a:spcPct val="100000"/>
              </a:lnSpc>
              <a:spcBef>
                <a:spcPts val="0"/>
              </a:spcBef>
              <a:spcAft>
                <a:spcPts val="0"/>
              </a:spcAft>
              <a:buClr>
                <a:srgbClr val="000000"/>
              </a:buClr>
              <a:buSzPts val="2300"/>
              <a:buFont typeface="Calibri"/>
              <a:buNone/>
              <a:defRPr b="0" i="0" sz="2300" u="none" cap="none" strike="noStrike">
                <a:solidFill>
                  <a:srgbClr val="000000"/>
                </a:solidFill>
                <a:latin typeface="Calibri"/>
                <a:ea typeface="Calibri"/>
                <a:cs typeface="Calibri"/>
                <a:sym typeface="Calibri"/>
              </a:defRPr>
            </a:lvl7pPr>
            <a:lvl8pPr lvl="7" marR="0" rtl="0" algn="ctr">
              <a:lnSpc>
                <a:spcPct val="100000"/>
              </a:lnSpc>
              <a:spcBef>
                <a:spcPts val="0"/>
              </a:spcBef>
              <a:spcAft>
                <a:spcPts val="0"/>
              </a:spcAft>
              <a:buClr>
                <a:srgbClr val="000000"/>
              </a:buClr>
              <a:buSzPts val="2300"/>
              <a:buFont typeface="Calibri"/>
              <a:buNone/>
              <a:defRPr b="0" i="0" sz="2300" u="none" cap="none" strike="noStrike">
                <a:solidFill>
                  <a:srgbClr val="000000"/>
                </a:solidFill>
                <a:latin typeface="Calibri"/>
                <a:ea typeface="Calibri"/>
                <a:cs typeface="Calibri"/>
                <a:sym typeface="Calibri"/>
              </a:defRPr>
            </a:lvl8pPr>
            <a:lvl9pPr lvl="8" marR="0" rtl="0" algn="ctr">
              <a:lnSpc>
                <a:spcPct val="100000"/>
              </a:lnSpc>
              <a:spcBef>
                <a:spcPts val="0"/>
              </a:spcBef>
              <a:spcAft>
                <a:spcPts val="0"/>
              </a:spcAft>
              <a:buClr>
                <a:srgbClr val="000000"/>
              </a:buClr>
              <a:buSzPts val="2300"/>
              <a:buFont typeface="Calibri"/>
              <a:buNone/>
              <a:defRPr b="0" i="0" sz="2300" u="none" cap="none" strike="noStrike">
                <a:solidFill>
                  <a:srgbClr val="000000"/>
                </a:solidFill>
                <a:latin typeface="Calibri"/>
                <a:ea typeface="Calibri"/>
                <a:cs typeface="Calibri"/>
                <a:sym typeface="Calibri"/>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0% Title + Content and 60% Image">
  <p:cSld name="40% Title + Content and 60% Image">
    <p:spTree>
      <p:nvGrpSpPr>
        <p:cNvPr id="197" name="Shape 197"/>
        <p:cNvGrpSpPr/>
        <p:nvPr/>
      </p:nvGrpSpPr>
      <p:grpSpPr>
        <a:xfrm>
          <a:off x="0" y="0"/>
          <a:ext cx="0" cy="0"/>
          <a:chOff x="0" y="0"/>
          <a:chExt cx="0" cy="0"/>
        </a:xfrm>
      </p:grpSpPr>
      <p:sp>
        <p:nvSpPr>
          <p:cNvPr id="198" name="Google Shape;198;p71"/>
          <p:cNvSpPr/>
          <p:nvPr/>
        </p:nvSpPr>
        <p:spPr>
          <a:xfrm>
            <a:off x="3667539" y="0"/>
            <a:ext cx="5476763" cy="5158492"/>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300"/>
              <a:buFont typeface="Calibri"/>
              <a:buNone/>
            </a:pPr>
            <a:r>
              <a:t/>
            </a:r>
            <a:endParaRPr b="0" i="0" sz="2300" u="none" cap="none" strike="noStrike">
              <a:solidFill>
                <a:schemeClr val="lt1"/>
              </a:solidFill>
              <a:latin typeface="Calibri"/>
              <a:ea typeface="Calibri"/>
              <a:cs typeface="Calibri"/>
              <a:sym typeface="Calibri"/>
            </a:endParaRPr>
          </a:p>
        </p:txBody>
      </p:sp>
      <p:sp>
        <p:nvSpPr>
          <p:cNvPr id="199" name="Google Shape;199;p71"/>
          <p:cNvSpPr/>
          <p:nvPr>
            <p:ph idx="2" type="pic"/>
          </p:nvPr>
        </p:nvSpPr>
        <p:spPr>
          <a:xfrm>
            <a:off x="3667539" y="0"/>
            <a:ext cx="5476461" cy="5143500"/>
          </a:xfrm>
          <a:prstGeom prst="rect">
            <a:avLst/>
          </a:prstGeom>
          <a:noFill/>
          <a:ln>
            <a:noFill/>
          </a:ln>
        </p:spPr>
      </p:sp>
      <p:sp>
        <p:nvSpPr>
          <p:cNvPr id="200" name="Google Shape;200;p71"/>
          <p:cNvSpPr txBox="1"/>
          <p:nvPr>
            <p:ph type="title"/>
          </p:nvPr>
        </p:nvSpPr>
        <p:spPr>
          <a:xfrm>
            <a:off x="287978" y="415251"/>
            <a:ext cx="3067472" cy="948786"/>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2000"/>
              <a:buFont typeface="Quattrocento Sans"/>
              <a:buNone/>
              <a:defRPr b="1" i="0" sz="2000" u="none" cap="none" strike="noStrike">
                <a:solidFill>
                  <a:schemeClr val="lt1"/>
                </a:solidFill>
                <a:latin typeface="Quattrocento Sans"/>
                <a:ea typeface="Quattrocento Sans"/>
                <a:cs typeface="Quattrocento Sans"/>
                <a:sym typeface="Quattrocento Sans"/>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01" name="Google Shape;201;p71"/>
          <p:cNvSpPr txBox="1"/>
          <p:nvPr>
            <p:ph idx="1" type="body"/>
          </p:nvPr>
        </p:nvSpPr>
        <p:spPr>
          <a:xfrm>
            <a:off x="287978" y="1508494"/>
            <a:ext cx="3067472" cy="3225600"/>
          </a:xfrm>
          <a:prstGeom prst="rect">
            <a:avLst/>
          </a:prstGeom>
          <a:noFill/>
          <a:ln>
            <a:noFill/>
          </a:ln>
        </p:spPr>
        <p:txBody>
          <a:bodyPr anchorCtr="0" anchor="t" bIns="45700" lIns="91425" spcFirstLastPara="1" rIns="91425" wrap="square" tIns="45700">
            <a:noAutofit/>
          </a:bodyPr>
          <a:lstStyle>
            <a:lvl1pPr indent="-330200" lvl="0" marL="457200" marR="0" rtl="0" algn="l">
              <a:lnSpc>
                <a:spcPct val="120000"/>
              </a:lnSpc>
              <a:spcBef>
                <a:spcPts val="0"/>
              </a:spcBef>
              <a:spcAft>
                <a:spcPts val="0"/>
              </a:spcAft>
              <a:buClr>
                <a:schemeClr val="lt1"/>
              </a:buClr>
              <a:buSzPts val="1600"/>
              <a:buFont typeface="Noto Sans Symbols"/>
              <a:buChar char="▪"/>
              <a:defRPr b="0" i="0" sz="1600" u="none" cap="none" strike="noStrike">
                <a:solidFill>
                  <a:schemeClr val="lt1"/>
                </a:solidFill>
                <a:latin typeface="Quattrocento Sans"/>
                <a:ea typeface="Quattrocento Sans"/>
                <a:cs typeface="Quattrocento Sans"/>
                <a:sym typeface="Quattrocento Sans"/>
              </a:defRPr>
            </a:lvl1pPr>
            <a:lvl2pPr indent="-308610" lvl="1" marL="914400" marR="0" rtl="0" algn="l">
              <a:lnSpc>
                <a:spcPct val="120000"/>
              </a:lnSpc>
              <a:spcBef>
                <a:spcPts val="0"/>
              </a:spcBef>
              <a:spcAft>
                <a:spcPts val="0"/>
              </a:spcAft>
              <a:buClr>
                <a:schemeClr val="lt1"/>
              </a:buClr>
              <a:buSzPts val="1260"/>
              <a:buFont typeface="Noto Sans Symbols"/>
              <a:buChar char="▪"/>
              <a:defRPr b="0" i="0" sz="1400" u="none" cap="none" strike="noStrike">
                <a:solidFill>
                  <a:schemeClr val="lt1"/>
                </a:solidFill>
                <a:latin typeface="Quattrocento Sans"/>
                <a:ea typeface="Quattrocento Sans"/>
                <a:cs typeface="Quattrocento Sans"/>
                <a:sym typeface="Quattrocento Sans"/>
              </a:defRPr>
            </a:lvl2pPr>
            <a:lvl3pPr indent="-304800" lvl="2" marL="1371600" marR="0" rtl="0" algn="l">
              <a:lnSpc>
                <a:spcPct val="120000"/>
              </a:lnSpc>
              <a:spcBef>
                <a:spcPts val="0"/>
              </a:spcBef>
              <a:spcAft>
                <a:spcPts val="0"/>
              </a:spcAft>
              <a:buClr>
                <a:schemeClr val="lt1"/>
              </a:buClr>
              <a:buSzPts val="1200"/>
              <a:buFont typeface="Noto Sans Symbols"/>
              <a:buChar char="▪"/>
              <a:defRPr b="0" i="0" sz="1200" u="none" cap="none" strike="noStrike">
                <a:solidFill>
                  <a:schemeClr val="lt1"/>
                </a:solidFill>
                <a:latin typeface="Quattrocento Sans"/>
                <a:ea typeface="Quattrocento Sans"/>
                <a:cs typeface="Quattrocento Sans"/>
                <a:sym typeface="Quattrocento Sans"/>
              </a:defRPr>
            </a:lvl3pPr>
            <a:lvl4pPr indent="-298450" lvl="3" marL="1828800" marR="0" rtl="0" algn="l">
              <a:lnSpc>
                <a:spcPct val="120000"/>
              </a:lnSpc>
              <a:spcBef>
                <a:spcPts val="0"/>
              </a:spcBef>
              <a:spcAft>
                <a:spcPts val="0"/>
              </a:spcAft>
              <a:buClr>
                <a:schemeClr val="lt1"/>
              </a:buClr>
              <a:buSzPts val="1100"/>
              <a:buFont typeface="Noto Sans Symbols"/>
              <a:buChar char="▪"/>
              <a:defRPr b="0" i="0" sz="1100" u="none" cap="none" strike="noStrike">
                <a:solidFill>
                  <a:schemeClr val="lt1"/>
                </a:solidFill>
                <a:latin typeface="Quattrocento Sans"/>
                <a:ea typeface="Quattrocento Sans"/>
                <a:cs typeface="Quattrocento Sans"/>
                <a:sym typeface="Quattrocento Sans"/>
              </a:defRPr>
            </a:lvl4pPr>
            <a:lvl5pPr indent="-298450" lvl="4" marL="2286000" marR="0" rtl="0" algn="l">
              <a:lnSpc>
                <a:spcPct val="120000"/>
              </a:lnSpc>
              <a:spcBef>
                <a:spcPts val="0"/>
              </a:spcBef>
              <a:spcAft>
                <a:spcPts val="0"/>
              </a:spcAft>
              <a:buClr>
                <a:schemeClr val="lt1"/>
              </a:buClr>
              <a:buSzPts val="1100"/>
              <a:buFont typeface="Noto Sans Symbols"/>
              <a:buChar char="▪"/>
              <a:defRPr b="0" i="0" sz="1100" u="none" cap="none" strike="noStrike">
                <a:solidFill>
                  <a:schemeClr val="lt1"/>
                </a:solidFill>
                <a:latin typeface="Quattrocento Sans"/>
                <a:ea typeface="Quattrocento Sans"/>
                <a:cs typeface="Quattrocento Sans"/>
                <a:sym typeface="Quattrocento Sa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02" name="Google Shape;202;p71"/>
          <p:cNvSpPr txBox="1"/>
          <p:nvPr>
            <p:ph idx="12" type="sldNum"/>
          </p:nvPr>
        </p:nvSpPr>
        <p:spPr>
          <a:xfrm>
            <a:off x="8850007" y="4889009"/>
            <a:ext cx="294144" cy="158337"/>
          </a:xfrm>
          <a:prstGeom prst="rect">
            <a:avLst/>
          </a:prstGeom>
          <a:noFill/>
          <a:ln>
            <a:noFill/>
          </a:ln>
        </p:spPr>
        <p:txBody>
          <a:bodyPr anchorCtr="0" anchor="ctr" bIns="28675" lIns="57375" spcFirstLastPara="1" rIns="57375" wrap="square" tIns="28675">
            <a:noAutofit/>
          </a:bodyPr>
          <a:lstStyle>
            <a:lvl1pPr indent="0" lvl="0" marL="0" marR="0" rtl="0" algn="ctr">
              <a:lnSpc>
                <a:spcPct val="100000"/>
              </a:lnSpc>
              <a:spcBef>
                <a:spcPts val="0"/>
              </a:spcBef>
              <a:spcAft>
                <a:spcPts val="0"/>
              </a:spcAft>
              <a:buClr>
                <a:srgbClr val="A5A5A5"/>
              </a:buClr>
              <a:buSzPts val="700"/>
              <a:buFont typeface="Quattrocento Sans"/>
              <a:buNone/>
              <a:defRPr b="0" i="0" sz="700" u="none" cap="none" strike="noStrike">
                <a:solidFill>
                  <a:srgbClr val="A5A5A5"/>
                </a:solidFill>
                <a:latin typeface="Quattrocento Sans"/>
                <a:ea typeface="Quattrocento Sans"/>
                <a:cs typeface="Quattrocento Sans"/>
                <a:sym typeface="Quattrocento Sans"/>
              </a:defRPr>
            </a:lvl1pPr>
            <a:lvl2pPr indent="0" lvl="1" marL="0" marR="0" rtl="0" algn="ctr">
              <a:lnSpc>
                <a:spcPct val="100000"/>
              </a:lnSpc>
              <a:spcBef>
                <a:spcPts val="0"/>
              </a:spcBef>
              <a:spcAft>
                <a:spcPts val="0"/>
              </a:spcAft>
              <a:buClr>
                <a:srgbClr val="A5A5A5"/>
              </a:buClr>
              <a:buSzPts val="700"/>
              <a:buFont typeface="Quattrocento Sans"/>
              <a:buNone/>
              <a:defRPr b="0" i="0" sz="700" u="none" cap="none" strike="noStrike">
                <a:solidFill>
                  <a:srgbClr val="A5A5A5"/>
                </a:solidFill>
                <a:latin typeface="Quattrocento Sans"/>
                <a:ea typeface="Quattrocento Sans"/>
                <a:cs typeface="Quattrocento Sans"/>
                <a:sym typeface="Quattrocento Sans"/>
              </a:defRPr>
            </a:lvl2pPr>
            <a:lvl3pPr indent="0" lvl="2" marL="0" marR="0" rtl="0" algn="ctr">
              <a:lnSpc>
                <a:spcPct val="100000"/>
              </a:lnSpc>
              <a:spcBef>
                <a:spcPts val="0"/>
              </a:spcBef>
              <a:spcAft>
                <a:spcPts val="0"/>
              </a:spcAft>
              <a:buClr>
                <a:srgbClr val="A5A5A5"/>
              </a:buClr>
              <a:buSzPts val="700"/>
              <a:buFont typeface="Quattrocento Sans"/>
              <a:buNone/>
              <a:defRPr b="0" i="0" sz="700" u="none" cap="none" strike="noStrike">
                <a:solidFill>
                  <a:srgbClr val="A5A5A5"/>
                </a:solidFill>
                <a:latin typeface="Quattrocento Sans"/>
                <a:ea typeface="Quattrocento Sans"/>
                <a:cs typeface="Quattrocento Sans"/>
                <a:sym typeface="Quattrocento Sans"/>
              </a:defRPr>
            </a:lvl3pPr>
            <a:lvl4pPr indent="0" lvl="3" marL="0" marR="0" rtl="0" algn="ctr">
              <a:lnSpc>
                <a:spcPct val="100000"/>
              </a:lnSpc>
              <a:spcBef>
                <a:spcPts val="0"/>
              </a:spcBef>
              <a:spcAft>
                <a:spcPts val="0"/>
              </a:spcAft>
              <a:buClr>
                <a:srgbClr val="A5A5A5"/>
              </a:buClr>
              <a:buSzPts val="700"/>
              <a:buFont typeface="Quattrocento Sans"/>
              <a:buNone/>
              <a:defRPr b="0" i="0" sz="700" u="none" cap="none" strike="noStrike">
                <a:solidFill>
                  <a:srgbClr val="A5A5A5"/>
                </a:solidFill>
                <a:latin typeface="Quattrocento Sans"/>
                <a:ea typeface="Quattrocento Sans"/>
                <a:cs typeface="Quattrocento Sans"/>
                <a:sym typeface="Quattrocento Sans"/>
              </a:defRPr>
            </a:lvl4pPr>
            <a:lvl5pPr indent="0" lvl="4" marL="0" marR="0" rtl="0" algn="ctr">
              <a:lnSpc>
                <a:spcPct val="100000"/>
              </a:lnSpc>
              <a:spcBef>
                <a:spcPts val="0"/>
              </a:spcBef>
              <a:spcAft>
                <a:spcPts val="0"/>
              </a:spcAft>
              <a:buClr>
                <a:srgbClr val="A5A5A5"/>
              </a:buClr>
              <a:buSzPts val="700"/>
              <a:buFont typeface="Quattrocento Sans"/>
              <a:buNone/>
              <a:defRPr b="0" i="0" sz="700" u="none" cap="none" strike="noStrike">
                <a:solidFill>
                  <a:srgbClr val="A5A5A5"/>
                </a:solidFill>
                <a:latin typeface="Quattrocento Sans"/>
                <a:ea typeface="Quattrocento Sans"/>
                <a:cs typeface="Quattrocento Sans"/>
                <a:sym typeface="Quattrocento Sans"/>
              </a:defRPr>
            </a:lvl5pPr>
            <a:lvl6pPr indent="0" lvl="5" marL="0" marR="0" rtl="0" algn="ctr">
              <a:lnSpc>
                <a:spcPct val="100000"/>
              </a:lnSpc>
              <a:spcBef>
                <a:spcPts val="0"/>
              </a:spcBef>
              <a:spcAft>
                <a:spcPts val="0"/>
              </a:spcAft>
              <a:buClr>
                <a:srgbClr val="A5A5A5"/>
              </a:buClr>
              <a:buSzPts val="700"/>
              <a:buFont typeface="Quattrocento Sans"/>
              <a:buNone/>
              <a:defRPr b="0" i="0" sz="700" u="none" cap="none" strike="noStrike">
                <a:solidFill>
                  <a:srgbClr val="A5A5A5"/>
                </a:solidFill>
                <a:latin typeface="Quattrocento Sans"/>
                <a:ea typeface="Quattrocento Sans"/>
                <a:cs typeface="Quattrocento Sans"/>
                <a:sym typeface="Quattrocento Sans"/>
              </a:defRPr>
            </a:lvl6pPr>
            <a:lvl7pPr indent="0" lvl="6" marL="0" marR="0" rtl="0" algn="ctr">
              <a:lnSpc>
                <a:spcPct val="100000"/>
              </a:lnSpc>
              <a:spcBef>
                <a:spcPts val="0"/>
              </a:spcBef>
              <a:spcAft>
                <a:spcPts val="0"/>
              </a:spcAft>
              <a:buClr>
                <a:srgbClr val="A5A5A5"/>
              </a:buClr>
              <a:buSzPts val="700"/>
              <a:buFont typeface="Quattrocento Sans"/>
              <a:buNone/>
              <a:defRPr b="0" i="0" sz="700" u="none" cap="none" strike="noStrike">
                <a:solidFill>
                  <a:srgbClr val="A5A5A5"/>
                </a:solidFill>
                <a:latin typeface="Quattrocento Sans"/>
                <a:ea typeface="Quattrocento Sans"/>
                <a:cs typeface="Quattrocento Sans"/>
                <a:sym typeface="Quattrocento Sans"/>
              </a:defRPr>
            </a:lvl7pPr>
            <a:lvl8pPr indent="0" lvl="7" marL="0" marR="0" rtl="0" algn="ctr">
              <a:lnSpc>
                <a:spcPct val="100000"/>
              </a:lnSpc>
              <a:spcBef>
                <a:spcPts val="0"/>
              </a:spcBef>
              <a:spcAft>
                <a:spcPts val="0"/>
              </a:spcAft>
              <a:buClr>
                <a:srgbClr val="A5A5A5"/>
              </a:buClr>
              <a:buSzPts val="700"/>
              <a:buFont typeface="Quattrocento Sans"/>
              <a:buNone/>
              <a:defRPr b="0" i="0" sz="700" u="none" cap="none" strike="noStrike">
                <a:solidFill>
                  <a:srgbClr val="A5A5A5"/>
                </a:solidFill>
                <a:latin typeface="Quattrocento Sans"/>
                <a:ea typeface="Quattrocento Sans"/>
                <a:cs typeface="Quattrocento Sans"/>
                <a:sym typeface="Quattrocento Sans"/>
              </a:defRPr>
            </a:lvl8pPr>
            <a:lvl9pPr indent="0" lvl="8" marL="0" marR="0" rtl="0" algn="ctr">
              <a:lnSpc>
                <a:spcPct val="100000"/>
              </a:lnSpc>
              <a:spcBef>
                <a:spcPts val="0"/>
              </a:spcBef>
              <a:spcAft>
                <a:spcPts val="0"/>
              </a:spcAft>
              <a:buClr>
                <a:srgbClr val="A5A5A5"/>
              </a:buClr>
              <a:buSzPts val="700"/>
              <a:buFont typeface="Quattrocento Sans"/>
              <a:buNone/>
              <a:defRPr b="0" i="0" sz="700" u="none" cap="none" strike="noStrike">
                <a:solidFill>
                  <a:srgbClr val="A5A5A5"/>
                </a:solidFill>
                <a:latin typeface="Quattrocento Sans"/>
                <a:ea typeface="Quattrocento Sans"/>
                <a:cs typeface="Quattrocento Sans"/>
                <a:sym typeface="Quattrocento Sans"/>
              </a:defRPr>
            </a:lvl9pPr>
          </a:lstStyle>
          <a:p>
            <a:pPr indent="0" lvl="0" marL="0" rtl="0" algn="ctr">
              <a:spcBef>
                <a:spcPts val="0"/>
              </a:spcBef>
              <a:spcAft>
                <a:spcPts val="0"/>
              </a:spcAft>
              <a:buNone/>
            </a:pPr>
            <a:fld id="{00000000-1234-1234-1234-123412341234}" type="slidenum">
              <a:rPr lang="en"/>
              <a:t>‹#›</a:t>
            </a:fld>
            <a:endParaRPr/>
          </a:p>
        </p:txBody>
      </p:sp>
      <p:sp>
        <p:nvSpPr>
          <p:cNvPr id="203" name="Google Shape;203;p71"/>
          <p:cNvSpPr txBox="1"/>
          <p:nvPr>
            <p:ph idx="11" type="ftr"/>
          </p:nvPr>
        </p:nvSpPr>
        <p:spPr>
          <a:xfrm rot="-5400000">
            <a:off x="8331610" y="4119385"/>
            <a:ext cx="1330939" cy="165102"/>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BFBFBF"/>
              </a:buClr>
              <a:buSzPts val="700"/>
              <a:buFont typeface="Quattrocento Sans"/>
              <a:buNone/>
              <a:defRPr b="0" i="0" sz="700" u="none" cap="none" strike="noStrike">
                <a:solidFill>
                  <a:srgbClr val="BFBFBF"/>
                </a:solidFill>
                <a:latin typeface="Quattrocento Sans"/>
                <a:ea typeface="Quattrocento Sans"/>
                <a:cs typeface="Quattrocento Sans"/>
                <a:sym typeface="Quattrocento Sans"/>
              </a:defRPr>
            </a:lvl1pPr>
            <a:lvl2pPr lvl="1" marR="0" rtl="0" algn="ctr">
              <a:lnSpc>
                <a:spcPct val="100000"/>
              </a:lnSpc>
              <a:spcBef>
                <a:spcPts val="0"/>
              </a:spcBef>
              <a:spcAft>
                <a:spcPts val="0"/>
              </a:spcAft>
              <a:buClr>
                <a:srgbClr val="000000"/>
              </a:buClr>
              <a:buSzPts val="2300"/>
              <a:buFont typeface="Calibri"/>
              <a:buNone/>
              <a:defRPr b="0" i="0" sz="2300" u="none" cap="none" strike="noStrike">
                <a:solidFill>
                  <a:srgbClr val="000000"/>
                </a:solidFill>
                <a:latin typeface="Calibri"/>
                <a:ea typeface="Calibri"/>
                <a:cs typeface="Calibri"/>
                <a:sym typeface="Calibri"/>
              </a:defRPr>
            </a:lvl2pPr>
            <a:lvl3pPr lvl="2" marR="0" rtl="0" algn="ctr">
              <a:lnSpc>
                <a:spcPct val="100000"/>
              </a:lnSpc>
              <a:spcBef>
                <a:spcPts val="0"/>
              </a:spcBef>
              <a:spcAft>
                <a:spcPts val="0"/>
              </a:spcAft>
              <a:buClr>
                <a:srgbClr val="000000"/>
              </a:buClr>
              <a:buSzPts val="2300"/>
              <a:buFont typeface="Calibri"/>
              <a:buNone/>
              <a:defRPr b="0" i="0" sz="2300" u="none" cap="none" strike="noStrike">
                <a:solidFill>
                  <a:srgbClr val="000000"/>
                </a:solidFill>
                <a:latin typeface="Calibri"/>
                <a:ea typeface="Calibri"/>
                <a:cs typeface="Calibri"/>
                <a:sym typeface="Calibri"/>
              </a:defRPr>
            </a:lvl3pPr>
            <a:lvl4pPr lvl="3" marR="0" rtl="0" algn="ctr">
              <a:lnSpc>
                <a:spcPct val="100000"/>
              </a:lnSpc>
              <a:spcBef>
                <a:spcPts val="0"/>
              </a:spcBef>
              <a:spcAft>
                <a:spcPts val="0"/>
              </a:spcAft>
              <a:buClr>
                <a:srgbClr val="000000"/>
              </a:buClr>
              <a:buSzPts val="2300"/>
              <a:buFont typeface="Calibri"/>
              <a:buNone/>
              <a:defRPr b="0" i="0" sz="2300" u="none" cap="none" strike="noStrike">
                <a:solidFill>
                  <a:srgbClr val="000000"/>
                </a:solidFill>
                <a:latin typeface="Calibri"/>
                <a:ea typeface="Calibri"/>
                <a:cs typeface="Calibri"/>
                <a:sym typeface="Calibri"/>
              </a:defRPr>
            </a:lvl4pPr>
            <a:lvl5pPr lvl="4" marR="0" rtl="0" algn="ctr">
              <a:lnSpc>
                <a:spcPct val="100000"/>
              </a:lnSpc>
              <a:spcBef>
                <a:spcPts val="0"/>
              </a:spcBef>
              <a:spcAft>
                <a:spcPts val="0"/>
              </a:spcAft>
              <a:buClr>
                <a:srgbClr val="000000"/>
              </a:buClr>
              <a:buSzPts val="2300"/>
              <a:buFont typeface="Calibri"/>
              <a:buNone/>
              <a:defRPr b="0" i="0" sz="2300" u="none" cap="none" strike="noStrike">
                <a:solidFill>
                  <a:srgbClr val="000000"/>
                </a:solidFill>
                <a:latin typeface="Calibri"/>
                <a:ea typeface="Calibri"/>
                <a:cs typeface="Calibri"/>
                <a:sym typeface="Calibri"/>
              </a:defRPr>
            </a:lvl5pPr>
            <a:lvl6pPr lvl="5" marR="0" rtl="0" algn="ctr">
              <a:lnSpc>
                <a:spcPct val="100000"/>
              </a:lnSpc>
              <a:spcBef>
                <a:spcPts val="0"/>
              </a:spcBef>
              <a:spcAft>
                <a:spcPts val="0"/>
              </a:spcAft>
              <a:buClr>
                <a:srgbClr val="000000"/>
              </a:buClr>
              <a:buSzPts val="2300"/>
              <a:buFont typeface="Calibri"/>
              <a:buNone/>
              <a:defRPr b="0" i="0" sz="2300" u="none" cap="none" strike="noStrike">
                <a:solidFill>
                  <a:srgbClr val="000000"/>
                </a:solidFill>
                <a:latin typeface="Calibri"/>
                <a:ea typeface="Calibri"/>
                <a:cs typeface="Calibri"/>
                <a:sym typeface="Calibri"/>
              </a:defRPr>
            </a:lvl6pPr>
            <a:lvl7pPr lvl="6" marR="0" rtl="0" algn="ctr">
              <a:lnSpc>
                <a:spcPct val="100000"/>
              </a:lnSpc>
              <a:spcBef>
                <a:spcPts val="0"/>
              </a:spcBef>
              <a:spcAft>
                <a:spcPts val="0"/>
              </a:spcAft>
              <a:buClr>
                <a:srgbClr val="000000"/>
              </a:buClr>
              <a:buSzPts val="2300"/>
              <a:buFont typeface="Calibri"/>
              <a:buNone/>
              <a:defRPr b="0" i="0" sz="2300" u="none" cap="none" strike="noStrike">
                <a:solidFill>
                  <a:srgbClr val="000000"/>
                </a:solidFill>
                <a:latin typeface="Calibri"/>
                <a:ea typeface="Calibri"/>
                <a:cs typeface="Calibri"/>
                <a:sym typeface="Calibri"/>
              </a:defRPr>
            </a:lvl7pPr>
            <a:lvl8pPr lvl="7" marR="0" rtl="0" algn="ctr">
              <a:lnSpc>
                <a:spcPct val="100000"/>
              </a:lnSpc>
              <a:spcBef>
                <a:spcPts val="0"/>
              </a:spcBef>
              <a:spcAft>
                <a:spcPts val="0"/>
              </a:spcAft>
              <a:buClr>
                <a:srgbClr val="000000"/>
              </a:buClr>
              <a:buSzPts val="2300"/>
              <a:buFont typeface="Calibri"/>
              <a:buNone/>
              <a:defRPr b="0" i="0" sz="2300" u="none" cap="none" strike="noStrike">
                <a:solidFill>
                  <a:srgbClr val="000000"/>
                </a:solidFill>
                <a:latin typeface="Calibri"/>
                <a:ea typeface="Calibri"/>
                <a:cs typeface="Calibri"/>
                <a:sym typeface="Calibri"/>
              </a:defRPr>
            </a:lvl8pPr>
            <a:lvl9pPr lvl="8" marR="0" rtl="0" algn="ctr">
              <a:lnSpc>
                <a:spcPct val="100000"/>
              </a:lnSpc>
              <a:spcBef>
                <a:spcPts val="0"/>
              </a:spcBef>
              <a:spcAft>
                <a:spcPts val="0"/>
              </a:spcAft>
              <a:buClr>
                <a:srgbClr val="000000"/>
              </a:buClr>
              <a:buSzPts val="2300"/>
              <a:buFont typeface="Calibri"/>
              <a:buNone/>
              <a:defRPr b="0" i="0" sz="2300" u="none" cap="none" strike="noStrike">
                <a:solidFill>
                  <a:srgbClr val="000000"/>
                </a:solidFill>
                <a:latin typeface="Calibri"/>
                <a:ea typeface="Calibri"/>
                <a:cs typeface="Calibri"/>
                <a:sym typeface="Calibri"/>
              </a:defRPr>
            </a:lvl9pPr>
          </a:lstStyle>
          <a:p/>
        </p:txBody>
      </p:sp>
      <p:sp>
        <p:nvSpPr>
          <p:cNvPr id="204" name="Google Shape;204;p71"/>
          <p:cNvSpPr txBox="1"/>
          <p:nvPr>
            <p:ph idx="10" type="dt"/>
          </p:nvPr>
        </p:nvSpPr>
        <p:spPr>
          <a:xfrm rot="-5400000">
            <a:off x="8615838" y="2976516"/>
            <a:ext cx="762488" cy="165104"/>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BFBFBF"/>
              </a:buClr>
              <a:buSzPts val="700"/>
              <a:buFont typeface="Quattrocento Sans"/>
              <a:buNone/>
              <a:defRPr b="0" i="0" sz="700" u="none" cap="none" strike="noStrike">
                <a:solidFill>
                  <a:srgbClr val="BFBFBF"/>
                </a:solidFill>
                <a:latin typeface="Quattrocento Sans"/>
                <a:ea typeface="Quattrocento Sans"/>
                <a:cs typeface="Quattrocento Sans"/>
                <a:sym typeface="Quattrocento Sans"/>
              </a:defRPr>
            </a:lvl1pPr>
            <a:lvl2pPr lvl="1" marR="0" rtl="0" algn="ctr">
              <a:lnSpc>
                <a:spcPct val="100000"/>
              </a:lnSpc>
              <a:spcBef>
                <a:spcPts val="0"/>
              </a:spcBef>
              <a:spcAft>
                <a:spcPts val="0"/>
              </a:spcAft>
              <a:buClr>
                <a:srgbClr val="000000"/>
              </a:buClr>
              <a:buSzPts val="2300"/>
              <a:buFont typeface="Calibri"/>
              <a:buNone/>
              <a:defRPr b="0" i="0" sz="2300" u="none" cap="none" strike="noStrike">
                <a:solidFill>
                  <a:srgbClr val="000000"/>
                </a:solidFill>
                <a:latin typeface="Calibri"/>
                <a:ea typeface="Calibri"/>
                <a:cs typeface="Calibri"/>
                <a:sym typeface="Calibri"/>
              </a:defRPr>
            </a:lvl2pPr>
            <a:lvl3pPr lvl="2" marR="0" rtl="0" algn="ctr">
              <a:lnSpc>
                <a:spcPct val="100000"/>
              </a:lnSpc>
              <a:spcBef>
                <a:spcPts val="0"/>
              </a:spcBef>
              <a:spcAft>
                <a:spcPts val="0"/>
              </a:spcAft>
              <a:buClr>
                <a:srgbClr val="000000"/>
              </a:buClr>
              <a:buSzPts val="2300"/>
              <a:buFont typeface="Calibri"/>
              <a:buNone/>
              <a:defRPr b="0" i="0" sz="2300" u="none" cap="none" strike="noStrike">
                <a:solidFill>
                  <a:srgbClr val="000000"/>
                </a:solidFill>
                <a:latin typeface="Calibri"/>
                <a:ea typeface="Calibri"/>
                <a:cs typeface="Calibri"/>
                <a:sym typeface="Calibri"/>
              </a:defRPr>
            </a:lvl3pPr>
            <a:lvl4pPr lvl="3" marR="0" rtl="0" algn="ctr">
              <a:lnSpc>
                <a:spcPct val="100000"/>
              </a:lnSpc>
              <a:spcBef>
                <a:spcPts val="0"/>
              </a:spcBef>
              <a:spcAft>
                <a:spcPts val="0"/>
              </a:spcAft>
              <a:buClr>
                <a:srgbClr val="000000"/>
              </a:buClr>
              <a:buSzPts val="2300"/>
              <a:buFont typeface="Calibri"/>
              <a:buNone/>
              <a:defRPr b="0" i="0" sz="2300" u="none" cap="none" strike="noStrike">
                <a:solidFill>
                  <a:srgbClr val="000000"/>
                </a:solidFill>
                <a:latin typeface="Calibri"/>
                <a:ea typeface="Calibri"/>
                <a:cs typeface="Calibri"/>
                <a:sym typeface="Calibri"/>
              </a:defRPr>
            </a:lvl4pPr>
            <a:lvl5pPr lvl="4" marR="0" rtl="0" algn="ctr">
              <a:lnSpc>
                <a:spcPct val="100000"/>
              </a:lnSpc>
              <a:spcBef>
                <a:spcPts val="0"/>
              </a:spcBef>
              <a:spcAft>
                <a:spcPts val="0"/>
              </a:spcAft>
              <a:buClr>
                <a:srgbClr val="000000"/>
              </a:buClr>
              <a:buSzPts val="2300"/>
              <a:buFont typeface="Calibri"/>
              <a:buNone/>
              <a:defRPr b="0" i="0" sz="2300" u="none" cap="none" strike="noStrike">
                <a:solidFill>
                  <a:srgbClr val="000000"/>
                </a:solidFill>
                <a:latin typeface="Calibri"/>
                <a:ea typeface="Calibri"/>
                <a:cs typeface="Calibri"/>
                <a:sym typeface="Calibri"/>
              </a:defRPr>
            </a:lvl5pPr>
            <a:lvl6pPr lvl="5" marR="0" rtl="0" algn="ctr">
              <a:lnSpc>
                <a:spcPct val="100000"/>
              </a:lnSpc>
              <a:spcBef>
                <a:spcPts val="0"/>
              </a:spcBef>
              <a:spcAft>
                <a:spcPts val="0"/>
              </a:spcAft>
              <a:buClr>
                <a:srgbClr val="000000"/>
              </a:buClr>
              <a:buSzPts val="2300"/>
              <a:buFont typeface="Calibri"/>
              <a:buNone/>
              <a:defRPr b="0" i="0" sz="2300" u="none" cap="none" strike="noStrike">
                <a:solidFill>
                  <a:srgbClr val="000000"/>
                </a:solidFill>
                <a:latin typeface="Calibri"/>
                <a:ea typeface="Calibri"/>
                <a:cs typeface="Calibri"/>
                <a:sym typeface="Calibri"/>
              </a:defRPr>
            </a:lvl6pPr>
            <a:lvl7pPr lvl="6" marR="0" rtl="0" algn="ctr">
              <a:lnSpc>
                <a:spcPct val="100000"/>
              </a:lnSpc>
              <a:spcBef>
                <a:spcPts val="0"/>
              </a:spcBef>
              <a:spcAft>
                <a:spcPts val="0"/>
              </a:spcAft>
              <a:buClr>
                <a:srgbClr val="000000"/>
              </a:buClr>
              <a:buSzPts val="2300"/>
              <a:buFont typeface="Calibri"/>
              <a:buNone/>
              <a:defRPr b="0" i="0" sz="2300" u="none" cap="none" strike="noStrike">
                <a:solidFill>
                  <a:srgbClr val="000000"/>
                </a:solidFill>
                <a:latin typeface="Calibri"/>
                <a:ea typeface="Calibri"/>
                <a:cs typeface="Calibri"/>
                <a:sym typeface="Calibri"/>
              </a:defRPr>
            </a:lvl7pPr>
            <a:lvl8pPr lvl="7" marR="0" rtl="0" algn="ctr">
              <a:lnSpc>
                <a:spcPct val="100000"/>
              </a:lnSpc>
              <a:spcBef>
                <a:spcPts val="0"/>
              </a:spcBef>
              <a:spcAft>
                <a:spcPts val="0"/>
              </a:spcAft>
              <a:buClr>
                <a:srgbClr val="000000"/>
              </a:buClr>
              <a:buSzPts val="2300"/>
              <a:buFont typeface="Calibri"/>
              <a:buNone/>
              <a:defRPr b="0" i="0" sz="2300" u="none" cap="none" strike="noStrike">
                <a:solidFill>
                  <a:srgbClr val="000000"/>
                </a:solidFill>
                <a:latin typeface="Calibri"/>
                <a:ea typeface="Calibri"/>
                <a:cs typeface="Calibri"/>
                <a:sym typeface="Calibri"/>
              </a:defRPr>
            </a:lvl8pPr>
            <a:lvl9pPr lvl="8" marR="0" rtl="0" algn="ctr">
              <a:lnSpc>
                <a:spcPct val="100000"/>
              </a:lnSpc>
              <a:spcBef>
                <a:spcPts val="0"/>
              </a:spcBef>
              <a:spcAft>
                <a:spcPts val="0"/>
              </a:spcAft>
              <a:buClr>
                <a:srgbClr val="000000"/>
              </a:buClr>
              <a:buSzPts val="2300"/>
              <a:buFont typeface="Calibri"/>
              <a:buNone/>
              <a:defRPr b="0" i="0" sz="2300" u="none" cap="none" strike="noStrike">
                <a:solidFill>
                  <a:srgbClr val="000000"/>
                </a:solidFill>
                <a:latin typeface="Calibri"/>
                <a:ea typeface="Calibri"/>
                <a:cs typeface="Calibri"/>
                <a:sym typeface="Calibri"/>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0% Title + Content and 50% Image">
  <p:cSld name="50% Title + Content and 50% Image">
    <p:spTree>
      <p:nvGrpSpPr>
        <p:cNvPr id="205" name="Shape 205"/>
        <p:cNvGrpSpPr/>
        <p:nvPr/>
      </p:nvGrpSpPr>
      <p:grpSpPr>
        <a:xfrm>
          <a:off x="0" y="0"/>
          <a:ext cx="0" cy="0"/>
          <a:chOff x="0" y="0"/>
          <a:chExt cx="0" cy="0"/>
        </a:xfrm>
      </p:grpSpPr>
      <p:sp>
        <p:nvSpPr>
          <p:cNvPr id="206" name="Google Shape;206;p72"/>
          <p:cNvSpPr/>
          <p:nvPr/>
        </p:nvSpPr>
        <p:spPr>
          <a:xfrm>
            <a:off x="4611128" y="0"/>
            <a:ext cx="4533173" cy="5158492"/>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300"/>
              <a:buFont typeface="Calibri"/>
              <a:buNone/>
            </a:pPr>
            <a:r>
              <a:t/>
            </a:r>
            <a:endParaRPr b="0" i="0" sz="2300" u="none" cap="none" strike="noStrike">
              <a:solidFill>
                <a:schemeClr val="lt1"/>
              </a:solidFill>
              <a:latin typeface="Calibri"/>
              <a:ea typeface="Calibri"/>
              <a:cs typeface="Calibri"/>
              <a:sym typeface="Calibri"/>
            </a:endParaRPr>
          </a:p>
        </p:txBody>
      </p:sp>
      <p:sp>
        <p:nvSpPr>
          <p:cNvPr id="207" name="Google Shape;207;p72"/>
          <p:cNvSpPr/>
          <p:nvPr>
            <p:ph idx="2" type="pic"/>
          </p:nvPr>
        </p:nvSpPr>
        <p:spPr>
          <a:xfrm>
            <a:off x="4611076" y="0"/>
            <a:ext cx="4532923" cy="5143500"/>
          </a:xfrm>
          <a:prstGeom prst="rect">
            <a:avLst/>
          </a:prstGeom>
          <a:noFill/>
          <a:ln>
            <a:noFill/>
          </a:ln>
        </p:spPr>
      </p:sp>
      <p:sp>
        <p:nvSpPr>
          <p:cNvPr id="208" name="Google Shape;208;p72"/>
          <p:cNvSpPr txBox="1"/>
          <p:nvPr>
            <p:ph type="title"/>
          </p:nvPr>
        </p:nvSpPr>
        <p:spPr>
          <a:xfrm>
            <a:off x="287978" y="415251"/>
            <a:ext cx="4002668" cy="948786"/>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2000"/>
              <a:buFont typeface="Quattrocento Sans"/>
              <a:buNone/>
              <a:defRPr b="1" i="0" sz="2000" u="none" cap="none" strike="noStrike">
                <a:solidFill>
                  <a:schemeClr val="lt1"/>
                </a:solidFill>
                <a:latin typeface="Quattrocento Sans"/>
                <a:ea typeface="Quattrocento Sans"/>
                <a:cs typeface="Quattrocento Sans"/>
                <a:sym typeface="Quattrocento Sans"/>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09" name="Google Shape;209;p72"/>
          <p:cNvSpPr txBox="1"/>
          <p:nvPr>
            <p:ph idx="1" type="body"/>
          </p:nvPr>
        </p:nvSpPr>
        <p:spPr>
          <a:xfrm>
            <a:off x="287978" y="1508494"/>
            <a:ext cx="4002668" cy="3225600"/>
          </a:xfrm>
          <a:prstGeom prst="rect">
            <a:avLst/>
          </a:prstGeom>
          <a:noFill/>
          <a:ln>
            <a:noFill/>
          </a:ln>
        </p:spPr>
        <p:txBody>
          <a:bodyPr anchorCtr="0" anchor="t" bIns="45700" lIns="91425" spcFirstLastPara="1" rIns="91425" wrap="square" tIns="45700">
            <a:noAutofit/>
          </a:bodyPr>
          <a:lstStyle>
            <a:lvl1pPr indent="-330200" lvl="0" marL="457200" marR="0" rtl="0" algn="l">
              <a:lnSpc>
                <a:spcPct val="120000"/>
              </a:lnSpc>
              <a:spcBef>
                <a:spcPts val="0"/>
              </a:spcBef>
              <a:spcAft>
                <a:spcPts val="0"/>
              </a:spcAft>
              <a:buClr>
                <a:schemeClr val="lt1"/>
              </a:buClr>
              <a:buSzPts val="1600"/>
              <a:buFont typeface="Noto Sans Symbols"/>
              <a:buChar char="▪"/>
              <a:defRPr b="0" i="0" sz="1600" u="none" cap="none" strike="noStrike">
                <a:solidFill>
                  <a:schemeClr val="lt1"/>
                </a:solidFill>
                <a:latin typeface="Quattrocento Sans"/>
                <a:ea typeface="Quattrocento Sans"/>
                <a:cs typeface="Quattrocento Sans"/>
                <a:sym typeface="Quattrocento Sans"/>
              </a:defRPr>
            </a:lvl1pPr>
            <a:lvl2pPr indent="-308610" lvl="1" marL="914400" marR="0" rtl="0" algn="l">
              <a:lnSpc>
                <a:spcPct val="120000"/>
              </a:lnSpc>
              <a:spcBef>
                <a:spcPts val="0"/>
              </a:spcBef>
              <a:spcAft>
                <a:spcPts val="0"/>
              </a:spcAft>
              <a:buClr>
                <a:schemeClr val="lt1"/>
              </a:buClr>
              <a:buSzPts val="1260"/>
              <a:buFont typeface="Noto Sans Symbols"/>
              <a:buChar char="▪"/>
              <a:defRPr b="0" i="0" sz="1400" u="none" cap="none" strike="noStrike">
                <a:solidFill>
                  <a:schemeClr val="lt1"/>
                </a:solidFill>
                <a:latin typeface="Quattrocento Sans"/>
                <a:ea typeface="Quattrocento Sans"/>
                <a:cs typeface="Quattrocento Sans"/>
                <a:sym typeface="Quattrocento Sans"/>
              </a:defRPr>
            </a:lvl2pPr>
            <a:lvl3pPr indent="-304800" lvl="2" marL="1371600" marR="0" rtl="0" algn="l">
              <a:lnSpc>
                <a:spcPct val="120000"/>
              </a:lnSpc>
              <a:spcBef>
                <a:spcPts val="0"/>
              </a:spcBef>
              <a:spcAft>
                <a:spcPts val="0"/>
              </a:spcAft>
              <a:buClr>
                <a:schemeClr val="lt1"/>
              </a:buClr>
              <a:buSzPts val="1200"/>
              <a:buFont typeface="Noto Sans Symbols"/>
              <a:buChar char="▪"/>
              <a:defRPr b="0" i="0" sz="1200" u="none" cap="none" strike="noStrike">
                <a:solidFill>
                  <a:schemeClr val="lt1"/>
                </a:solidFill>
                <a:latin typeface="Quattrocento Sans"/>
                <a:ea typeface="Quattrocento Sans"/>
                <a:cs typeface="Quattrocento Sans"/>
                <a:sym typeface="Quattrocento Sans"/>
              </a:defRPr>
            </a:lvl3pPr>
            <a:lvl4pPr indent="-298450" lvl="3" marL="1828800" marR="0" rtl="0" algn="l">
              <a:lnSpc>
                <a:spcPct val="120000"/>
              </a:lnSpc>
              <a:spcBef>
                <a:spcPts val="0"/>
              </a:spcBef>
              <a:spcAft>
                <a:spcPts val="0"/>
              </a:spcAft>
              <a:buClr>
                <a:schemeClr val="lt1"/>
              </a:buClr>
              <a:buSzPts val="1100"/>
              <a:buFont typeface="Noto Sans Symbols"/>
              <a:buChar char="▪"/>
              <a:defRPr b="0" i="0" sz="1100" u="none" cap="none" strike="noStrike">
                <a:solidFill>
                  <a:schemeClr val="lt1"/>
                </a:solidFill>
                <a:latin typeface="Quattrocento Sans"/>
                <a:ea typeface="Quattrocento Sans"/>
                <a:cs typeface="Quattrocento Sans"/>
                <a:sym typeface="Quattrocento Sans"/>
              </a:defRPr>
            </a:lvl4pPr>
            <a:lvl5pPr indent="-298450" lvl="4" marL="2286000" marR="0" rtl="0" algn="l">
              <a:lnSpc>
                <a:spcPct val="120000"/>
              </a:lnSpc>
              <a:spcBef>
                <a:spcPts val="0"/>
              </a:spcBef>
              <a:spcAft>
                <a:spcPts val="0"/>
              </a:spcAft>
              <a:buClr>
                <a:schemeClr val="lt1"/>
              </a:buClr>
              <a:buSzPts val="1100"/>
              <a:buFont typeface="Noto Sans Symbols"/>
              <a:buChar char="▪"/>
              <a:defRPr b="0" i="0" sz="1100" u="none" cap="none" strike="noStrike">
                <a:solidFill>
                  <a:schemeClr val="lt1"/>
                </a:solidFill>
                <a:latin typeface="Quattrocento Sans"/>
                <a:ea typeface="Quattrocento Sans"/>
                <a:cs typeface="Quattrocento Sans"/>
                <a:sym typeface="Quattrocento Sa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10" name="Google Shape;210;p72"/>
          <p:cNvSpPr txBox="1"/>
          <p:nvPr>
            <p:ph idx="12" type="sldNum"/>
          </p:nvPr>
        </p:nvSpPr>
        <p:spPr>
          <a:xfrm>
            <a:off x="8850007" y="4889009"/>
            <a:ext cx="294144" cy="158337"/>
          </a:xfrm>
          <a:prstGeom prst="rect">
            <a:avLst/>
          </a:prstGeom>
          <a:noFill/>
          <a:ln>
            <a:noFill/>
          </a:ln>
        </p:spPr>
        <p:txBody>
          <a:bodyPr anchorCtr="0" anchor="ctr" bIns="28675" lIns="57375" spcFirstLastPara="1" rIns="57375" wrap="square" tIns="28675">
            <a:noAutofit/>
          </a:bodyPr>
          <a:lstStyle>
            <a:lvl1pPr indent="0" lvl="0" marL="0" marR="0" rtl="0" algn="ctr">
              <a:lnSpc>
                <a:spcPct val="100000"/>
              </a:lnSpc>
              <a:spcBef>
                <a:spcPts val="0"/>
              </a:spcBef>
              <a:spcAft>
                <a:spcPts val="0"/>
              </a:spcAft>
              <a:buClr>
                <a:srgbClr val="A5A5A5"/>
              </a:buClr>
              <a:buSzPts val="700"/>
              <a:buFont typeface="Quattrocento Sans"/>
              <a:buNone/>
              <a:defRPr b="0" i="0" sz="700" u="none" cap="none" strike="noStrike">
                <a:solidFill>
                  <a:srgbClr val="A5A5A5"/>
                </a:solidFill>
                <a:latin typeface="Quattrocento Sans"/>
                <a:ea typeface="Quattrocento Sans"/>
                <a:cs typeface="Quattrocento Sans"/>
                <a:sym typeface="Quattrocento Sans"/>
              </a:defRPr>
            </a:lvl1pPr>
            <a:lvl2pPr indent="0" lvl="1" marL="0" marR="0" rtl="0" algn="ctr">
              <a:lnSpc>
                <a:spcPct val="100000"/>
              </a:lnSpc>
              <a:spcBef>
                <a:spcPts val="0"/>
              </a:spcBef>
              <a:spcAft>
                <a:spcPts val="0"/>
              </a:spcAft>
              <a:buClr>
                <a:srgbClr val="A5A5A5"/>
              </a:buClr>
              <a:buSzPts val="700"/>
              <a:buFont typeface="Quattrocento Sans"/>
              <a:buNone/>
              <a:defRPr b="0" i="0" sz="700" u="none" cap="none" strike="noStrike">
                <a:solidFill>
                  <a:srgbClr val="A5A5A5"/>
                </a:solidFill>
                <a:latin typeface="Quattrocento Sans"/>
                <a:ea typeface="Quattrocento Sans"/>
                <a:cs typeface="Quattrocento Sans"/>
                <a:sym typeface="Quattrocento Sans"/>
              </a:defRPr>
            </a:lvl2pPr>
            <a:lvl3pPr indent="0" lvl="2" marL="0" marR="0" rtl="0" algn="ctr">
              <a:lnSpc>
                <a:spcPct val="100000"/>
              </a:lnSpc>
              <a:spcBef>
                <a:spcPts val="0"/>
              </a:spcBef>
              <a:spcAft>
                <a:spcPts val="0"/>
              </a:spcAft>
              <a:buClr>
                <a:srgbClr val="A5A5A5"/>
              </a:buClr>
              <a:buSzPts val="700"/>
              <a:buFont typeface="Quattrocento Sans"/>
              <a:buNone/>
              <a:defRPr b="0" i="0" sz="700" u="none" cap="none" strike="noStrike">
                <a:solidFill>
                  <a:srgbClr val="A5A5A5"/>
                </a:solidFill>
                <a:latin typeface="Quattrocento Sans"/>
                <a:ea typeface="Quattrocento Sans"/>
                <a:cs typeface="Quattrocento Sans"/>
                <a:sym typeface="Quattrocento Sans"/>
              </a:defRPr>
            </a:lvl3pPr>
            <a:lvl4pPr indent="0" lvl="3" marL="0" marR="0" rtl="0" algn="ctr">
              <a:lnSpc>
                <a:spcPct val="100000"/>
              </a:lnSpc>
              <a:spcBef>
                <a:spcPts val="0"/>
              </a:spcBef>
              <a:spcAft>
                <a:spcPts val="0"/>
              </a:spcAft>
              <a:buClr>
                <a:srgbClr val="A5A5A5"/>
              </a:buClr>
              <a:buSzPts val="700"/>
              <a:buFont typeface="Quattrocento Sans"/>
              <a:buNone/>
              <a:defRPr b="0" i="0" sz="700" u="none" cap="none" strike="noStrike">
                <a:solidFill>
                  <a:srgbClr val="A5A5A5"/>
                </a:solidFill>
                <a:latin typeface="Quattrocento Sans"/>
                <a:ea typeface="Quattrocento Sans"/>
                <a:cs typeface="Quattrocento Sans"/>
                <a:sym typeface="Quattrocento Sans"/>
              </a:defRPr>
            </a:lvl4pPr>
            <a:lvl5pPr indent="0" lvl="4" marL="0" marR="0" rtl="0" algn="ctr">
              <a:lnSpc>
                <a:spcPct val="100000"/>
              </a:lnSpc>
              <a:spcBef>
                <a:spcPts val="0"/>
              </a:spcBef>
              <a:spcAft>
                <a:spcPts val="0"/>
              </a:spcAft>
              <a:buClr>
                <a:srgbClr val="A5A5A5"/>
              </a:buClr>
              <a:buSzPts val="700"/>
              <a:buFont typeface="Quattrocento Sans"/>
              <a:buNone/>
              <a:defRPr b="0" i="0" sz="700" u="none" cap="none" strike="noStrike">
                <a:solidFill>
                  <a:srgbClr val="A5A5A5"/>
                </a:solidFill>
                <a:latin typeface="Quattrocento Sans"/>
                <a:ea typeface="Quattrocento Sans"/>
                <a:cs typeface="Quattrocento Sans"/>
                <a:sym typeface="Quattrocento Sans"/>
              </a:defRPr>
            </a:lvl5pPr>
            <a:lvl6pPr indent="0" lvl="5" marL="0" marR="0" rtl="0" algn="ctr">
              <a:lnSpc>
                <a:spcPct val="100000"/>
              </a:lnSpc>
              <a:spcBef>
                <a:spcPts val="0"/>
              </a:spcBef>
              <a:spcAft>
                <a:spcPts val="0"/>
              </a:spcAft>
              <a:buClr>
                <a:srgbClr val="A5A5A5"/>
              </a:buClr>
              <a:buSzPts val="700"/>
              <a:buFont typeface="Quattrocento Sans"/>
              <a:buNone/>
              <a:defRPr b="0" i="0" sz="700" u="none" cap="none" strike="noStrike">
                <a:solidFill>
                  <a:srgbClr val="A5A5A5"/>
                </a:solidFill>
                <a:latin typeface="Quattrocento Sans"/>
                <a:ea typeface="Quattrocento Sans"/>
                <a:cs typeface="Quattrocento Sans"/>
                <a:sym typeface="Quattrocento Sans"/>
              </a:defRPr>
            </a:lvl6pPr>
            <a:lvl7pPr indent="0" lvl="6" marL="0" marR="0" rtl="0" algn="ctr">
              <a:lnSpc>
                <a:spcPct val="100000"/>
              </a:lnSpc>
              <a:spcBef>
                <a:spcPts val="0"/>
              </a:spcBef>
              <a:spcAft>
                <a:spcPts val="0"/>
              </a:spcAft>
              <a:buClr>
                <a:srgbClr val="A5A5A5"/>
              </a:buClr>
              <a:buSzPts val="700"/>
              <a:buFont typeface="Quattrocento Sans"/>
              <a:buNone/>
              <a:defRPr b="0" i="0" sz="700" u="none" cap="none" strike="noStrike">
                <a:solidFill>
                  <a:srgbClr val="A5A5A5"/>
                </a:solidFill>
                <a:latin typeface="Quattrocento Sans"/>
                <a:ea typeface="Quattrocento Sans"/>
                <a:cs typeface="Quattrocento Sans"/>
                <a:sym typeface="Quattrocento Sans"/>
              </a:defRPr>
            </a:lvl7pPr>
            <a:lvl8pPr indent="0" lvl="7" marL="0" marR="0" rtl="0" algn="ctr">
              <a:lnSpc>
                <a:spcPct val="100000"/>
              </a:lnSpc>
              <a:spcBef>
                <a:spcPts val="0"/>
              </a:spcBef>
              <a:spcAft>
                <a:spcPts val="0"/>
              </a:spcAft>
              <a:buClr>
                <a:srgbClr val="A5A5A5"/>
              </a:buClr>
              <a:buSzPts val="700"/>
              <a:buFont typeface="Quattrocento Sans"/>
              <a:buNone/>
              <a:defRPr b="0" i="0" sz="700" u="none" cap="none" strike="noStrike">
                <a:solidFill>
                  <a:srgbClr val="A5A5A5"/>
                </a:solidFill>
                <a:latin typeface="Quattrocento Sans"/>
                <a:ea typeface="Quattrocento Sans"/>
                <a:cs typeface="Quattrocento Sans"/>
                <a:sym typeface="Quattrocento Sans"/>
              </a:defRPr>
            </a:lvl8pPr>
            <a:lvl9pPr indent="0" lvl="8" marL="0" marR="0" rtl="0" algn="ctr">
              <a:lnSpc>
                <a:spcPct val="100000"/>
              </a:lnSpc>
              <a:spcBef>
                <a:spcPts val="0"/>
              </a:spcBef>
              <a:spcAft>
                <a:spcPts val="0"/>
              </a:spcAft>
              <a:buClr>
                <a:srgbClr val="A5A5A5"/>
              </a:buClr>
              <a:buSzPts val="700"/>
              <a:buFont typeface="Quattrocento Sans"/>
              <a:buNone/>
              <a:defRPr b="0" i="0" sz="700" u="none" cap="none" strike="noStrike">
                <a:solidFill>
                  <a:srgbClr val="A5A5A5"/>
                </a:solidFill>
                <a:latin typeface="Quattrocento Sans"/>
                <a:ea typeface="Quattrocento Sans"/>
                <a:cs typeface="Quattrocento Sans"/>
                <a:sym typeface="Quattrocento Sans"/>
              </a:defRPr>
            </a:lvl9pPr>
          </a:lstStyle>
          <a:p>
            <a:pPr indent="0" lvl="0" marL="0" rtl="0" algn="ctr">
              <a:spcBef>
                <a:spcPts val="0"/>
              </a:spcBef>
              <a:spcAft>
                <a:spcPts val="0"/>
              </a:spcAft>
              <a:buNone/>
            </a:pPr>
            <a:fld id="{00000000-1234-1234-1234-123412341234}" type="slidenum">
              <a:rPr lang="en"/>
              <a:t>‹#›</a:t>
            </a:fld>
            <a:endParaRPr/>
          </a:p>
        </p:txBody>
      </p:sp>
      <p:sp>
        <p:nvSpPr>
          <p:cNvPr id="211" name="Google Shape;211;p72"/>
          <p:cNvSpPr txBox="1"/>
          <p:nvPr>
            <p:ph idx="11" type="ftr"/>
          </p:nvPr>
        </p:nvSpPr>
        <p:spPr>
          <a:xfrm rot="-5400000">
            <a:off x="8331610" y="4119385"/>
            <a:ext cx="1330939" cy="165102"/>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BFBFBF"/>
              </a:buClr>
              <a:buSzPts val="700"/>
              <a:buFont typeface="Quattrocento Sans"/>
              <a:buNone/>
              <a:defRPr b="0" i="0" sz="700" u="none" cap="none" strike="noStrike">
                <a:solidFill>
                  <a:srgbClr val="BFBFBF"/>
                </a:solidFill>
                <a:latin typeface="Quattrocento Sans"/>
                <a:ea typeface="Quattrocento Sans"/>
                <a:cs typeface="Quattrocento Sans"/>
                <a:sym typeface="Quattrocento Sans"/>
              </a:defRPr>
            </a:lvl1pPr>
            <a:lvl2pPr lvl="1" marR="0" rtl="0" algn="ctr">
              <a:lnSpc>
                <a:spcPct val="100000"/>
              </a:lnSpc>
              <a:spcBef>
                <a:spcPts val="0"/>
              </a:spcBef>
              <a:spcAft>
                <a:spcPts val="0"/>
              </a:spcAft>
              <a:buClr>
                <a:srgbClr val="000000"/>
              </a:buClr>
              <a:buSzPts val="2300"/>
              <a:buFont typeface="Calibri"/>
              <a:buNone/>
              <a:defRPr b="0" i="0" sz="2300" u="none" cap="none" strike="noStrike">
                <a:solidFill>
                  <a:srgbClr val="000000"/>
                </a:solidFill>
                <a:latin typeface="Calibri"/>
                <a:ea typeface="Calibri"/>
                <a:cs typeface="Calibri"/>
                <a:sym typeface="Calibri"/>
              </a:defRPr>
            </a:lvl2pPr>
            <a:lvl3pPr lvl="2" marR="0" rtl="0" algn="ctr">
              <a:lnSpc>
                <a:spcPct val="100000"/>
              </a:lnSpc>
              <a:spcBef>
                <a:spcPts val="0"/>
              </a:spcBef>
              <a:spcAft>
                <a:spcPts val="0"/>
              </a:spcAft>
              <a:buClr>
                <a:srgbClr val="000000"/>
              </a:buClr>
              <a:buSzPts val="2300"/>
              <a:buFont typeface="Calibri"/>
              <a:buNone/>
              <a:defRPr b="0" i="0" sz="2300" u="none" cap="none" strike="noStrike">
                <a:solidFill>
                  <a:srgbClr val="000000"/>
                </a:solidFill>
                <a:latin typeface="Calibri"/>
                <a:ea typeface="Calibri"/>
                <a:cs typeface="Calibri"/>
                <a:sym typeface="Calibri"/>
              </a:defRPr>
            </a:lvl3pPr>
            <a:lvl4pPr lvl="3" marR="0" rtl="0" algn="ctr">
              <a:lnSpc>
                <a:spcPct val="100000"/>
              </a:lnSpc>
              <a:spcBef>
                <a:spcPts val="0"/>
              </a:spcBef>
              <a:spcAft>
                <a:spcPts val="0"/>
              </a:spcAft>
              <a:buClr>
                <a:srgbClr val="000000"/>
              </a:buClr>
              <a:buSzPts val="2300"/>
              <a:buFont typeface="Calibri"/>
              <a:buNone/>
              <a:defRPr b="0" i="0" sz="2300" u="none" cap="none" strike="noStrike">
                <a:solidFill>
                  <a:srgbClr val="000000"/>
                </a:solidFill>
                <a:latin typeface="Calibri"/>
                <a:ea typeface="Calibri"/>
                <a:cs typeface="Calibri"/>
                <a:sym typeface="Calibri"/>
              </a:defRPr>
            </a:lvl4pPr>
            <a:lvl5pPr lvl="4" marR="0" rtl="0" algn="ctr">
              <a:lnSpc>
                <a:spcPct val="100000"/>
              </a:lnSpc>
              <a:spcBef>
                <a:spcPts val="0"/>
              </a:spcBef>
              <a:spcAft>
                <a:spcPts val="0"/>
              </a:spcAft>
              <a:buClr>
                <a:srgbClr val="000000"/>
              </a:buClr>
              <a:buSzPts val="2300"/>
              <a:buFont typeface="Calibri"/>
              <a:buNone/>
              <a:defRPr b="0" i="0" sz="2300" u="none" cap="none" strike="noStrike">
                <a:solidFill>
                  <a:srgbClr val="000000"/>
                </a:solidFill>
                <a:latin typeface="Calibri"/>
                <a:ea typeface="Calibri"/>
                <a:cs typeface="Calibri"/>
                <a:sym typeface="Calibri"/>
              </a:defRPr>
            </a:lvl5pPr>
            <a:lvl6pPr lvl="5" marR="0" rtl="0" algn="ctr">
              <a:lnSpc>
                <a:spcPct val="100000"/>
              </a:lnSpc>
              <a:spcBef>
                <a:spcPts val="0"/>
              </a:spcBef>
              <a:spcAft>
                <a:spcPts val="0"/>
              </a:spcAft>
              <a:buClr>
                <a:srgbClr val="000000"/>
              </a:buClr>
              <a:buSzPts val="2300"/>
              <a:buFont typeface="Calibri"/>
              <a:buNone/>
              <a:defRPr b="0" i="0" sz="2300" u="none" cap="none" strike="noStrike">
                <a:solidFill>
                  <a:srgbClr val="000000"/>
                </a:solidFill>
                <a:latin typeface="Calibri"/>
                <a:ea typeface="Calibri"/>
                <a:cs typeface="Calibri"/>
                <a:sym typeface="Calibri"/>
              </a:defRPr>
            </a:lvl6pPr>
            <a:lvl7pPr lvl="6" marR="0" rtl="0" algn="ctr">
              <a:lnSpc>
                <a:spcPct val="100000"/>
              </a:lnSpc>
              <a:spcBef>
                <a:spcPts val="0"/>
              </a:spcBef>
              <a:spcAft>
                <a:spcPts val="0"/>
              </a:spcAft>
              <a:buClr>
                <a:srgbClr val="000000"/>
              </a:buClr>
              <a:buSzPts val="2300"/>
              <a:buFont typeface="Calibri"/>
              <a:buNone/>
              <a:defRPr b="0" i="0" sz="2300" u="none" cap="none" strike="noStrike">
                <a:solidFill>
                  <a:srgbClr val="000000"/>
                </a:solidFill>
                <a:latin typeface="Calibri"/>
                <a:ea typeface="Calibri"/>
                <a:cs typeface="Calibri"/>
                <a:sym typeface="Calibri"/>
              </a:defRPr>
            </a:lvl7pPr>
            <a:lvl8pPr lvl="7" marR="0" rtl="0" algn="ctr">
              <a:lnSpc>
                <a:spcPct val="100000"/>
              </a:lnSpc>
              <a:spcBef>
                <a:spcPts val="0"/>
              </a:spcBef>
              <a:spcAft>
                <a:spcPts val="0"/>
              </a:spcAft>
              <a:buClr>
                <a:srgbClr val="000000"/>
              </a:buClr>
              <a:buSzPts val="2300"/>
              <a:buFont typeface="Calibri"/>
              <a:buNone/>
              <a:defRPr b="0" i="0" sz="2300" u="none" cap="none" strike="noStrike">
                <a:solidFill>
                  <a:srgbClr val="000000"/>
                </a:solidFill>
                <a:latin typeface="Calibri"/>
                <a:ea typeface="Calibri"/>
                <a:cs typeface="Calibri"/>
                <a:sym typeface="Calibri"/>
              </a:defRPr>
            </a:lvl8pPr>
            <a:lvl9pPr lvl="8" marR="0" rtl="0" algn="ctr">
              <a:lnSpc>
                <a:spcPct val="100000"/>
              </a:lnSpc>
              <a:spcBef>
                <a:spcPts val="0"/>
              </a:spcBef>
              <a:spcAft>
                <a:spcPts val="0"/>
              </a:spcAft>
              <a:buClr>
                <a:srgbClr val="000000"/>
              </a:buClr>
              <a:buSzPts val="2300"/>
              <a:buFont typeface="Calibri"/>
              <a:buNone/>
              <a:defRPr b="0" i="0" sz="2300" u="none" cap="none" strike="noStrike">
                <a:solidFill>
                  <a:srgbClr val="000000"/>
                </a:solidFill>
                <a:latin typeface="Calibri"/>
                <a:ea typeface="Calibri"/>
                <a:cs typeface="Calibri"/>
                <a:sym typeface="Calibri"/>
              </a:defRPr>
            </a:lvl9pPr>
          </a:lstStyle>
          <a:p/>
        </p:txBody>
      </p:sp>
      <p:sp>
        <p:nvSpPr>
          <p:cNvPr id="212" name="Google Shape;212;p72"/>
          <p:cNvSpPr txBox="1"/>
          <p:nvPr>
            <p:ph idx="10" type="dt"/>
          </p:nvPr>
        </p:nvSpPr>
        <p:spPr>
          <a:xfrm rot="-5400000">
            <a:off x="8615838" y="2976516"/>
            <a:ext cx="762488" cy="165104"/>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BFBFBF"/>
              </a:buClr>
              <a:buSzPts val="700"/>
              <a:buFont typeface="Quattrocento Sans"/>
              <a:buNone/>
              <a:defRPr b="0" i="0" sz="700" u="none" cap="none" strike="noStrike">
                <a:solidFill>
                  <a:srgbClr val="BFBFBF"/>
                </a:solidFill>
                <a:latin typeface="Quattrocento Sans"/>
                <a:ea typeface="Quattrocento Sans"/>
                <a:cs typeface="Quattrocento Sans"/>
                <a:sym typeface="Quattrocento Sans"/>
              </a:defRPr>
            </a:lvl1pPr>
            <a:lvl2pPr lvl="1" marR="0" rtl="0" algn="ctr">
              <a:lnSpc>
                <a:spcPct val="100000"/>
              </a:lnSpc>
              <a:spcBef>
                <a:spcPts val="0"/>
              </a:spcBef>
              <a:spcAft>
                <a:spcPts val="0"/>
              </a:spcAft>
              <a:buClr>
                <a:srgbClr val="000000"/>
              </a:buClr>
              <a:buSzPts val="2300"/>
              <a:buFont typeface="Calibri"/>
              <a:buNone/>
              <a:defRPr b="0" i="0" sz="2300" u="none" cap="none" strike="noStrike">
                <a:solidFill>
                  <a:srgbClr val="000000"/>
                </a:solidFill>
                <a:latin typeface="Calibri"/>
                <a:ea typeface="Calibri"/>
                <a:cs typeface="Calibri"/>
                <a:sym typeface="Calibri"/>
              </a:defRPr>
            </a:lvl2pPr>
            <a:lvl3pPr lvl="2" marR="0" rtl="0" algn="ctr">
              <a:lnSpc>
                <a:spcPct val="100000"/>
              </a:lnSpc>
              <a:spcBef>
                <a:spcPts val="0"/>
              </a:spcBef>
              <a:spcAft>
                <a:spcPts val="0"/>
              </a:spcAft>
              <a:buClr>
                <a:srgbClr val="000000"/>
              </a:buClr>
              <a:buSzPts val="2300"/>
              <a:buFont typeface="Calibri"/>
              <a:buNone/>
              <a:defRPr b="0" i="0" sz="2300" u="none" cap="none" strike="noStrike">
                <a:solidFill>
                  <a:srgbClr val="000000"/>
                </a:solidFill>
                <a:latin typeface="Calibri"/>
                <a:ea typeface="Calibri"/>
                <a:cs typeface="Calibri"/>
                <a:sym typeface="Calibri"/>
              </a:defRPr>
            </a:lvl3pPr>
            <a:lvl4pPr lvl="3" marR="0" rtl="0" algn="ctr">
              <a:lnSpc>
                <a:spcPct val="100000"/>
              </a:lnSpc>
              <a:spcBef>
                <a:spcPts val="0"/>
              </a:spcBef>
              <a:spcAft>
                <a:spcPts val="0"/>
              </a:spcAft>
              <a:buClr>
                <a:srgbClr val="000000"/>
              </a:buClr>
              <a:buSzPts val="2300"/>
              <a:buFont typeface="Calibri"/>
              <a:buNone/>
              <a:defRPr b="0" i="0" sz="2300" u="none" cap="none" strike="noStrike">
                <a:solidFill>
                  <a:srgbClr val="000000"/>
                </a:solidFill>
                <a:latin typeface="Calibri"/>
                <a:ea typeface="Calibri"/>
                <a:cs typeface="Calibri"/>
                <a:sym typeface="Calibri"/>
              </a:defRPr>
            </a:lvl4pPr>
            <a:lvl5pPr lvl="4" marR="0" rtl="0" algn="ctr">
              <a:lnSpc>
                <a:spcPct val="100000"/>
              </a:lnSpc>
              <a:spcBef>
                <a:spcPts val="0"/>
              </a:spcBef>
              <a:spcAft>
                <a:spcPts val="0"/>
              </a:spcAft>
              <a:buClr>
                <a:srgbClr val="000000"/>
              </a:buClr>
              <a:buSzPts val="2300"/>
              <a:buFont typeface="Calibri"/>
              <a:buNone/>
              <a:defRPr b="0" i="0" sz="2300" u="none" cap="none" strike="noStrike">
                <a:solidFill>
                  <a:srgbClr val="000000"/>
                </a:solidFill>
                <a:latin typeface="Calibri"/>
                <a:ea typeface="Calibri"/>
                <a:cs typeface="Calibri"/>
                <a:sym typeface="Calibri"/>
              </a:defRPr>
            </a:lvl5pPr>
            <a:lvl6pPr lvl="5" marR="0" rtl="0" algn="ctr">
              <a:lnSpc>
                <a:spcPct val="100000"/>
              </a:lnSpc>
              <a:spcBef>
                <a:spcPts val="0"/>
              </a:spcBef>
              <a:spcAft>
                <a:spcPts val="0"/>
              </a:spcAft>
              <a:buClr>
                <a:srgbClr val="000000"/>
              </a:buClr>
              <a:buSzPts val="2300"/>
              <a:buFont typeface="Calibri"/>
              <a:buNone/>
              <a:defRPr b="0" i="0" sz="2300" u="none" cap="none" strike="noStrike">
                <a:solidFill>
                  <a:srgbClr val="000000"/>
                </a:solidFill>
                <a:latin typeface="Calibri"/>
                <a:ea typeface="Calibri"/>
                <a:cs typeface="Calibri"/>
                <a:sym typeface="Calibri"/>
              </a:defRPr>
            </a:lvl6pPr>
            <a:lvl7pPr lvl="6" marR="0" rtl="0" algn="ctr">
              <a:lnSpc>
                <a:spcPct val="100000"/>
              </a:lnSpc>
              <a:spcBef>
                <a:spcPts val="0"/>
              </a:spcBef>
              <a:spcAft>
                <a:spcPts val="0"/>
              </a:spcAft>
              <a:buClr>
                <a:srgbClr val="000000"/>
              </a:buClr>
              <a:buSzPts val="2300"/>
              <a:buFont typeface="Calibri"/>
              <a:buNone/>
              <a:defRPr b="0" i="0" sz="2300" u="none" cap="none" strike="noStrike">
                <a:solidFill>
                  <a:srgbClr val="000000"/>
                </a:solidFill>
                <a:latin typeface="Calibri"/>
                <a:ea typeface="Calibri"/>
                <a:cs typeface="Calibri"/>
                <a:sym typeface="Calibri"/>
              </a:defRPr>
            </a:lvl7pPr>
            <a:lvl8pPr lvl="7" marR="0" rtl="0" algn="ctr">
              <a:lnSpc>
                <a:spcPct val="100000"/>
              </a:lnSpc>
              <a:spcBef>
                <a:spcPts val="0"/>
              </a:spcBef>
              <a:spcAft>
                <a:spcPts val="0"/>
              </a:spcAft>
              <a:buClr>
                <a:srgbClr val="000000"/>
              </a:buClr>
              <a:buSzPts val="2300"/>
              <a:buFont typeface="Calibri"/>
              <a:buNone/>
              <a:defRPr b="0" i="0" sz="2300" u="none" cap="none" strike="noStrike">
                <a:solidFill>
                  <a:srgbClr val="000000"/>
                </a:solidFill>
                <a:latin typeface="Calibri"/>
                <a:ea typeface="Calibri"/>
                <a:cs typeface="Calibri"/>
                <a:sym typeface="Calibri"/>
              </a:defRPr>
            </a:lvl8pPr>
            <a:lvl9pPr lvl="8" marR="0" rtl="0" algn="ctr">
              <a:lnSpc>
                <a:spcPct val="100000"/>
              </a:lnSpc>
              <a:spcBef>
                <a:spcPts val="0"/>
              </a:spcBef>
              <a:spcAft>
                <a:spcPts val="0"/>
              </a:spcAft>
              <a:buClr>
                <a:srgbClr val="000000"/>
              </a:buClr>
              <a:buSzPts val="2300"/>
              <a:buFont typeface="Calibri"/>
              <a:buNone/>
              <a:defRPr b="0" i="0" sz="2300" u="none" cap="none" strike="noStrike">
                <a:solidFill>
                  <a:srgbClr val="000000"/>
                </a:solidFill>
                <a:latin typeface="Calibri"/>
                <a:ea typeface="Calibri"/>
                <a:cs typeface="Calibri"/>
                <a:sym typeface="Calibri"/>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0% Title + Content and 40% Image">
  <p:cSld name="60% Title + Content and 40% Image">
    <p:spTree>
      <p:nvGrpSpPr>
        <p:cNvPr id="213" name="Shape 213"/>
        <p:cNvGrpSpPr/>
        <p:nvPr/>
      </p:nvGrpSpPr>
      <p:grpSpPr>
        <a:xfrm>
          <a:off x="0" y="0"/>
          <a:ext cx="0" cy="0"/>
          <a:chOff x="0" y="0"/>
          <a:chExt cx="0" cy="0"/>
        </a:xfrm>
      </p:grpSpPr>
      <p:sp>
        <p:nvSpPr>
          <p:cNvPr id="214" name="Google Shape;214;p73"/>
          <p:cNvSpPr/>
          <p:nvPr/>
        </p:nvSpPr>
        <p:spPr>
          <a:xfrm>
            <a:off x="5525477" y="0"/>
            <a:ext cx="3618824" cy="5158492"/>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300"/>
              <a:buFont typeface="Calibri"/>
              <a:buNone/>
            </a:pPr>
            <a:r>
              <a:t/>
            </a:r>
            <a:endParaRPr b="0" i="0" sz="2300" u="none" cap="none" strike="noStrike">
              <a:solidFill>
                <a:schemeClr val="lt1"/>
              </a:solidFill>
              <a:latin typeface="Calibri"/>
              <a:ea typeface="Calibri"/>
              <a:cs typeface="Calibri"/>
              <a:sym typeface="Calibri"/>
            </a:endParaRPr>
          </a:p>
        </p:txBody>
      </p:sp>
      <p:sp>
        <p:nvSpPr>
          <p:cNvPr id="215" name="Google Shape;215;p73"/>
          <p:cNvSpPr/>
          <p:nvPr>
            <p:ph idx="2" type="pic"/>
          </p:nvPr>
        </p:nvSpPr>
        <p:spPr>
          <a:xfrm>
            <a:off x="5525375" y="0"/>
            <a:ext cx="3618624" cy="5143500"/>
          </a:xfrm>
          <a:prstGeom prst="rect">
            <a:avLst/>
          </a:prstGeom>
          <a:noFill/>
          <a:ln>
            <a:noFill/>
          </a:ln>
        </p:spPr>
      </p:sp>
      <p:sp>
        <p:nvSpPr>
          <p:cNvPr id="216" name="Google Shape;216;p73"/>
          <p:cNvSpPr txBox="1"/>
          <p:nvPr>
            <p:ph type="title"/>
          </p:nvPr>
        </p:nvSpPr>
        <p:spPr>
          <a:xfrm>
            <a:off x="287978" y="415251"/>
            <a:ext cx="4971776" cy="948786"/>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2000"/>
              <a:buFont typeface="Quattrocento Sans"/>
              <a:buNone/>
              <a:defRPr b="1" i="0" sz="2000" u="none" cap="none" strike="noStrike">
                <a:solidFill>
                  <a:schemeClr val="lt1"/>
                </a:solidFill>
                <a:latin typeface="Quattrocento Sans"/>
                <a:ea typeface="Quattrocento Sans"/>
                <a:cs typeface="Quattrocento Sans"/>
                <a:sym typeface="Quattrocento Sans"/>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17" name="Google Shape;217;p73"/>
          <p:cNvSpPr txBox="1"/>
          <p:nvPr>
            <p:ph idx="1" type="body"/>
          </p:nvPr>
        </p:nvSpPr>
        <p:spPr>
          <a:xfrm>
            <a:off x="287978" y="1508494"/>
            <a:ext cx="4971776" cy="3225600"/>
          </a:xfrm>
          <a:prstGeom prst="rect">
            <a:avLst/>
          </a:prstGeom>
          <a:noFill/>
          <a:ln>
            <a:noFill/>
          </a:ln>
        </p:spPr>
        <p:txBody>
          <a:bodyPr anchorCtr="0" anchor="t" bIns="45700" lIns="91425" spcFirstLastPara="1" rIns="91425" wrap="square" tIns="45700">
            <a:noAutofit/>
          </a:bodyPr>
          <a:lstStyle>
            <a:lvl1pPr indent="-330200" lvl="0" marL="457200" marR="0" rtl="0" algn="l">
              <a:lnSpc>
                <a:spcPct val="120000"/>
              </a:lnSpc>
              <a:spcBef>
                <a:spcPts val="0"/>
              </a:spcBef>
              <a:spcAft>
                <a:spcPts val="0"/>
              </a:spcAft>
              <a:buClr>
                <a:schemeClr val="lt1"/>
              </a:buClr>
              <a:buSzPts val="1600"/>
              <a:buFont typeface="Noto Sans Symbols"/>
              <a:buChar char="▪"/>
              <a:defRPr b="0" i="0" sz="1600" u="none" cap="none" strike="noStrike">
                <a:solidFill>
                  <a:schemeClr val="lt1"/>
                </a:solidFill>
                <a:latin typeface="Quattrocento Sans"/>
                <a:ea typeface="Quattrocento Sans"/>
                <a:cs typeface="Quattrocento Sans"/>
                <a:sym typeface="Quattrocento Sans"/>
              </a:defRPr>
            </a:lvl1pPr>
            <a:lvl2pPr indent="-308610" lvl="1" marL="914400" marR="0" rtl="0" algn="l">
              <a:lnSpc>
                <a:spcPct val="120000"/>
              </a:lnSpc>
              <a:spcBef>
                <a:spcPts val="0"/>
              </a:spcBef>
              <a:spcAft>
                <a:spcPts val="0"/>
              </a:spcAft>
              <a:buClr>
                <a:schemeClr val="lt1"/>
              </a:buClr>
              <a:buSzPts val="1260"/>
              <a:buFont typeface="Noto Sans Symbols"/>
              <a:buChar char="▪"/>
              <a:defRPr b="0" i="0" sz="1400" u="none" cap="none" strike="noStrike">
                <a:solidFill>
                  <a:schemeClr val="lt1"/>
                </a:solidFill>
                <a:latin typeface="Quattrocento Sans"/>
                <a:ea typeface="Quattrocento Sans"/>
                <a:cs typeface="Quattrocento Sans"/>
                <a:sym typeface="Quattrocento Sans"/>
              </a:defRPr>
            </a:lvl2pPr>
            <a:lvl3pPr indent="-304800" lvl="2" marL="1371600" marR="0" rtl="0" algn="l">
              <a:lnSpc>
                <a:spcPct val="120000"/>
              </a:lnSpc>
              <a:spcBef>
                <a:spcPts val="0"/>
              </a:spcBef>
              <a:spcAft>
                <a:spcPts val="0"/>
              </a:spcAft>
              <a:buClr>
                <a:schemeClr val="lt1"/>
              </a:buClr>
              <a:buSzPts val="1200"/>
              <a:buFont typeface="Noto Sans Symbols"/>
              <a:buChar char="▪"/>
              <a:defRPr b="0" i="0" sz="1200" u="none" cap="none" strike="noStrike">
                <a:solidFill>
                  <a:schemeClr val="lt1"/>
                </a:solidFill>
                <a:latin typeface="Quattrocento Sans"/>
                <a:ea typeface="Quattrocento Sans"/>
                <a:cs typeface="Quattrocento Sans"/>
                <a:sym typeface="Quattrocento Sans"/>
              </a:defRPr>
            </a:lvl3pPr>
            <a:lvl4pPr indent="-298450" lvl="3" marL="1828800" marR="0" rtl="0" algn="l">
              <a:lnSpc>
                <a:spcPct val="120000"/>
              </a:lnSpc>
              <a:spcBef>
                <a:spcPts val="0"/>
              </a:spcBef>
              <a:spcAft>
                <a:spcPts val="0"/>
              </a:spcAft>
              <a:buClr>
                <a:schemeClr val="lt1"/>
              </a:buClr>
              <a:buSzPts val="1100"/>
              <a:buFont typeface="Noto Sans Symbols"/>
              <a:buChar char="▪"/>
              <a:defRPr b="0" i="0" sz="1100" u="none" cap="none" strike="noStrike">
                <a:solidFill>
                  <a:schemeClr val="lt1"/>
                </a:solidFill>
                <a:latin typeface="Quattrocento Sans"/>
                <a:ea typeface="Quattrocento Sans"/>
                <a:cs typeface="Quattrocento Sans"/>
                <a:sym typeface="Quattrocento Sans"/>
              </a:defRPr>
            </a:lvl4pPr>
            <a:lvl5pPr indent="-298450" lvl="4" marL="2286000" marR="0" rtl="0" algn="l">
              <a:lnSpc>
                <a:spcPct val="120000"/>
              </a:lnSpc>
              <a:spcBef>
                <a:spcPts val="0"/>
              </a:spcBef>
              <a:spcAft>
                <a:spcPts val="0"/>
              </a:spcAft>
              <a:buClr>
                <a:schemeClr val="lt1"/>
              </a:buClr>
              <a:buSzPts val="1100"/>
              <a:buFont typeface="Noto Sans Symbols"/>
              <a:buChar char="▪"/>
              <a:defRPr b="0" i="0" sz="1100" u="none" cap="none" strike="noStrike">
                <a:solidFill>
                  <a:schemeClr val="lt1"/>
                </a:solidFill>
                <a:latin typeface="Quattrocento Sans"/>
                <a:ea typeface="Quattrocento Sans"/>
                <a:cs typeface="Quattrocento Sans"/>
                <a:sym typeface="Quattrocento Sa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18" name="Google Shape;218;p73"/>
          <p:cNvSpPr txBox="1"/>
          <p:nvPr>
            <p:ph idx="12" type="sldNum"/>
          </p:nvPr>
        </p:nvSpPr>
        <p:spPr>
          <a:xfrm>
            <a:off x="8850007" y="4889009"/>
            <a:ext cx="294144" cy="158337"/>
          </a:xfrm>
          <a:prstGeom prst="rect">
            <a:avLst/>
          </a:prstGeom>
          <a:noFill/>
          <a:ln>
            <a:noFill/>
          </a:ln>
        </p:spPr>
        <p:txBody>
          <a:bodyPr anchorCtr="0" anchor="ctr" bIns="28675" lIns="57375" spcFirstLastPara="1" rIns="57375" wrap="square" tIns="28675">
            <a:noAutofit/>
          </a:bodyPr>
          <a:lstStyle>
            <a:lvl1pPr indent="0" lvl="0" marL="0" marR="0" rtl="0" algn="ctr">
              <a:lnSpc>
                <a:spcPct val="100000"/>
              </a:lnSpc>
              <a:spcBef>
                <a:spcPts val="0"/>
              </a:spcBef>
              <a:spcAft>
                <a:spcPts val="0"/>
              </a:spcAft>
              <a:buClr>
                <a:srgbClr val="A5A5A5"/>
              </a:buClr>
              <a:buSzPts val="700"/>
              <a:buFont typeface="Quattrocento Sans"/>
              <a:buNone/>
              <a:defRPr b="0" i="0" sz="700" u="none" cap="none" strike="noStrike">
                <a:solidFill>
                  <a:srgbClr val="A5A5A5"/>
                </a:solidFill>
                <a:latin typeface="Quattrocento Sans"/>
                <a:ea typeface="Quattrocento Sans"/>
                <a:cs typeface="Quattrocento Sans"/>
                <a:sym typeface="Quattrocento Sans"/>
              </a:defRPr>
            </a:lvl1pPr>
            <a:lvl2pPr indent="0" lvl="1" marL="0" marR="0" rtl="0" algn="ctr">
              <a:lnSpc>
                <a:spcPct val="100000"/>
              </a:lnSpc>
              <a:spcBef>
                <a:spcPts val="0"/>
              </a:spcBef>
              <a:spcAft>
                <a:spcPts val="0"/>
              </a:spcAft>
              <a:buClr>
                <a:srgbClr val="A5A5A5"/>
              </a:buClr>
              <a:buSzPts val="700"/>
              <a:buFont typeface="Quattrocento Sans"/>
              <a:buNone/>
              <a:defRPr b="0" i="0" sz="700" u="none" cap="none" strike="noStrike">
                <a:solidFill>
                  <a:srgbClr val="A5A5A5"/>
                </a:solidFill>
                <a:latin typeface="Quattrocento Sans"/>
                <a:ea typeface="Quattrocento Sans"/>
                <a:cs typeface="Quattrocento Sans"/>
                <a:sym typeface="Quattrocento Sans"/>
              </a:defRPr>
            </a:lvl2pPr>
            <a:lvl3pPr indent="0" lvl="2" marL="0" marR="0" rtl="0" algn="ctr">
              <a:lnSpc>
                <a:spcPct val="100000"/>
              </a:lnSpc>
              <a:spcBef>
                <a:spcPts val="0"/>
              </a:spcBef>
              <a:spcAft>
                <a:spcPts val="0"/>
              </a:spcAft>
              <a:buClr>
                <a:srgbClr val="A5A5A5"/>
              </a:buClr>
              <a:buSzPts val="700"/>
              <a:buFont typeface="Quattrocento Sans"/>
              <a:buNone/>
              <a:defRPr b="0" i="0" sz="700" u="none" cap="none" strike="noStrike">
                <a:solidFill>
                  <a:srgbClr val="A5A5A5"/>
                </a:solidFill>
                <a:latin typeface="Quattrocento Sans"/>
                <a:ea typeface="Quattrocento Sans"/>
                <a:cs typeface="Quattrocento Sans"/>
                <a:sym typeface="Quattrocento Sans"/>
              </a:defRPr>
            </a:lvl3pPr>
            <a:lvl4pPr indent="0" lvl="3" marL="0" marR="0" rtl="0" algn="ctr">
              <a:lnSpc>
                <a:spcPct val="100000"/>
              </a:lnSpc>
              <a:spcBef>
                <a:spcPts val="0"/>
              </a:spcBef>
              <a:spcAft>
                <a:spcPts val="0"/>
              </a:spcAft>
              <a:buClr>
                <a:srgbClr val="A5A5A5"/>
              </a:buClr>
              <a:buSzPts val="700"/>
              <a:buFont typeface="Quattrocento Sans"/>
              <a:buNone/>
              <a:defRPr b="0" i="0" sz="700" u="none" cap="none" strike="noStrike">
                <a:solidFill>
                  <a:srgbClr val="A5A5A5"/>
                </a:solidFill>
                <a:latin typeface="Quattrocento Sans"/>
                <a:ea typeface="Quattrocento Sans"/>
                <a:cs typeface="Quattrocento Sans"/>
                <a:sym typeface="Quattrocento Sans"/>
              </a:defRPr>
            </a:lvl4pPr>
            <a:lvl5pPr indent="0" lvl="4" marL="0" marR="0" rtl="0" algn="ctr">
              <a:lnSpc>
                <a:spcPct val="100000"/>
              </a:lnSpc>
              <a:spcBef>
                <a:spcPts val="0"/>
              </a:spcBef>
              <a:spcAft>
                <a:spcPts val="0"/>
              </a:spcAft>
              <a:buClr>
                <a:srgbClr val="A5A5A5"/>
              </a:buClr>
              <a:buSzPts val="700"/>
              <a:buFont typeface="Quattrocento Sans"/>
              <a:buNone/>
              <a:defRPr b="0" i="0" sz="700" u="none" cap="none" strike="noStrike">
                <a:solidFill>
                  <a:srgbClr val="A5A5A5"/>
                </a:solidFill>
                <a:latin typeface="Quattrocento Sans"/>
                <a:ea typeface="Quattrocento Sans"/>
                <a:cs typeface="Quattrocento Sans"/>
                <a:sym typeface="Quattrocento Sans"/>
              </a:defRPr>
            </a:lvl5pPr>
            <a:lvl6pPr indent="0" lvl="5" marL="0" marR="0" rtl="0" algn="ctr">
              <a:lnSpc>
                <a:spcPct val="100000"/>
              </a:lnSpc>
              <a:spcBef>
                <a:spcPts val="0"/>
              </a:spcBef>
              <a:spcAft>
                <a:spcPts val="0"/>
              </a:spcAft>
              <a:buClr>
                <a:srgbClr val="A5A5A5"/>
              </a:buClr>
              <a:buSzPts val="700"/>
              <a:buFont typeface="Quattrocento Sans"/>
              <a:buNone/>
              <a:defRPr b="0" i="0" sz="700" u="none" cap="none" strike="noStrike">
                <a:solidFill>
                  <a:srgbClr val="A5A5A5"/>
                </a:solidFill>
                <a:latin typeface="Quattrocento Sans"/>
                <a:ea typeface="Quattrocento Sans"/>
                <a:cs typeface="Quattrocento Sans"/>
                <a:sym typeface="Quattrocento Sans"/>
              </a:defRPr>
            </a:lvl6pPr>
            <a:lvl7pPr indent="0" lvl="6" marL="0" marR="0" rtl="0" algn="ctr">
              <a:lnSpc>
                <a:spcPct val="100000"/>
              </a:lnSpc>
              <a:spcBef>
                <a:spcPts val="0"/>
              </a:spcBef>
              <a:spcAft>
                <a:spcPts val="0"/>
              </a:spcAft>
              <a:buClr>
                <a:srgbClr val="A5A5A5"/>
              </a:buClr>
              <a:buSzPts val="700"/>
              <a:buFont typeface="Quattrocento Sans"/>
              <a:buNone/>
              <a:defRPr b="0" i="0" sz="700" u="none" cap="none" strike="noStrike">
                <a:solidFill>
                  <a:srgbClr val="A5A5A5"/>
                </a:solidFill>
                <a:latin typeface="Quattrocento Sans"/>
                <a:ea typeface="Quattrocento Sans"/>
                <a:cs typeface="Quattrocento Sans"/>
                <a:sym typeface="Quattrocento Sans"/>
              </a:defRPr>
            </a:lvl7pPr>
            <a:lvl8pPr indent="0" lvl="7" marL="0" marR="0" rtl="0" algn="ctr">
              <a:lnSpc>
                <a:spcPct val="100000"/>
              </a:lnSpc>
              <a:spcBef>
                <a:spcPts val="0"/>
              </a:spcBef>
              <a:spcAft>
                <a:spcPts val="0"/>
              </a:spcAft>
              <a:buClr>
                <a:srgbClr val="A5A5A5"/>
              </a:buClr>
              <a:buSzPts val="700"/>
              <a:buFont typeface="Quattrocento Sans"/>
              <a:buNone/>
              <a:defRPr b="0" i="0" sz="700" u="none" cap="none" strike="noStrike">
                <a:solidFill>
                  <a:srgbClr val="A5A5A5"/>
                </a:solidFill>
                <a:latin typeface="Quattrocento Sans"/>
                <a:ea typeface="Quattrocento Sans"/>
                <a:cs typeface="Quattrocento Sans"/>
                <a:sym typeface="Quattrocento Sans"/>
              </a:defRPr>
            </a:lvl8pPr>
            <a:lvl9pPr indent="0" lvl="8" marL="0" marR="0" rtl="0" algn="ctr">
              <a:lnSpc>
                <a:spcPct val="100000"/>
              </a:lnSpc>
              <a:spcBef>
                <a:spcPts val="0"/>
              </a:spcBef>
              <a:spcAft>
                <a:spcPts val="0"/>
              </a:spcAft>
              <a:buClr>
                <a:srgbClr val="A5A5A5"/>
              </a:buClr>
              <a:buSzPts val="700"/>
              <a:buFont typeface="Quattrocento Sans"/>
              <a:buNone/>
              <a:defRPr b="0" i="0" sz="700" u="none" cap="none" strike="noStrike">
                <a:solidFill>
                  <a:srgbClr val="A5A5A5"/>
                </a:solidFill>
                <a:latin typeface="Quattrocento Sans"/>
                <a:ea typeface="Quattrocento Sans"/>
                <a:cs typeface="Quattrocento Sans"/>
                <a:sym typeface="Quattrocento Sans"/>
              </a:defRPr>
            </a:lvl9pPr>
          </a:lstStyle>
          <a:p>
            <a:pPr indent="0" lvl="0" marL="0" rtl="0" algn="ctr">
              <a:spcBef>
                <a:spcPts val="0"/>
              </a:spcBef>
              <a:spcAft>
                <a:spcPts val="0"/>
              </a:spcAft>
              <a:buNone/>
            </a:pPr>
            <a:fld id="{00000000-1234-1234-1234-123412341234}" type="slidenum">
              <a:rPr lang="en"/>
              <a:t>‹#›</a:t>
            </a:fld>
            <a:endParaRPr/>
          </a:p>
        </p:txBody>
      </p:sp>
      <p:sp>
        <p:nvSpPr>
          <p:cNvPr id="219" name="Google Shape;219;p73"/>
          <p:cNvSpPr txBox="1"/>
          <p:nvPr>
            <p:ph idx="11" type="ftr"/>
          </p:nvPr>
        </p:nvSpPr>
        <p:spPr>
          <a:xfrm rot="-5400000">
            <a:off x="8331610" y="4119385"/>
            <a:ext cx="1330939" cy="165102"/>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BFBFBF"/>
              </a:buClr>
              <a:buSzPts val="700"/>
              <a:buFont typeface="Quattrocento Sans"/>
              <a:buNone/>
              <a:defRPr b="0" i="0" sz="700" u="none" cap="none" strike="noStrike">
                <a:solidFill>
                  <a:srgbClr val="BFBFBF"/>
                </a:solidFill>
                <a:latin typeface="Quattrocento Sans"/>
                <a:ea typeface="Quattrocento Sans"/>
                <a:cs typeface="Quattrocento Sans"/>
                <a:sym typeface="Quattrocento Sans"/>
              </a:defRPr>
            </a:lvl1pPr>
            <a:lvl2pPr lvl="1" marR="0" rtl="0" algn="ctr">
              <a:lnSpc>
                <a:spcPct val="100000"/>
              </a:lnSpc>
              <a:spcBef>
                <a:spcPts val="0"/>
              </a:spcBef>
              <a:spcAft>
                <a:spcPts val="0"/>
              </a:spcAft>
              <a:buClr>
                <a:srgbClr val="000000"/>
              </a:buClr>
              <a:buSzPts val="2300"/>
              <a:buFont typeface="Calibri"/>
              <a:buNone/>
              <a:defRPr b="0" i="0" sz="2300" u="none" cap="none" strike="noStrike">
                <a:solidFill>
                  <a:srgbClr val="000000"/>
                </a:solidFill>
                <a:latin typeface="Calibri"/>
                <a:ea typeface="Calibri"/>
                <a:cs typeface="Calibri"/>
                <a:sym typeface="Calibri"/>
              </a:defRPr>
            </a:lvl2pPr>
            <a:lvl3pPr lvl="2" marR="0" rtl="0" algn="ctr">
              <a:lnSpc>
                <a:spcPct val="100000"/>
              </a:lnSpc>
              <a:spcBef>
                <a:spcPts val="0"/>
              </a:spcBef>
              <a:spcAft>
                <a:spcPts val="0"/>
              </a:spcAft>
              <a:buClr>
                <a:srgbClr val="000000"/>
              </a:buClr>
              <a:buSzPts val="2300"/>
              <a:buFont typeface="Calibri"/>
              <a:buNone/>
              <a:defRPr b="0" i="0" sz="2300" u="none" cap="none" strike="noStrike">
                <a:solidFill>
                  <a:srgbClr val="000000"/>
                </a:solidFill>
                <a:latin typeface="Calibri"/>
                <a:ea typeface="Calibri"/>
                <a:cs typeface="Calibri"/>
                <a:sym typeface="Calibri"/>
              </a:defRPr>
            </a:lvl3pPr>
            <a:lvl4pPr lvl="3" marR="0" rtl="0" algn="ctr">
              <a:lnSpc>
                <a:spcPct val="100000"/>
              </a:lnSpc>
              <a:spcBef>
                <a:spcPts val="0"/>
              </a:spcBef>
              <a:spcAft>
                <a:spcPts val="0"/>
              </a:spcAft>
              <a:buClr>
                <a:srgbClr val="000000"/>
              </a:buClr>
              <a:buSzPts val="2300"/>
              <a:buFont typeface="Calibri"/>
              <a:buNone/>
              <a:defRPr b="0" i="0" sz="2300" u="none" cap="none" strike="noStrike">
                <a:solidFill>
                  <a:srgbClr val="000000"/>
                </a:solidFill>
                <a:latin typeface="Calibri"/>
                <a:ea typeface="Calibri"/>
                <a:cs typeface="Calibri"/>
                <a:sym typeface="Calibri"/>
              </a:defRPr>
            </a:lvl4pPr>
            <a:lvl5pPr lvl="4" marR="0" rtl="0" algn="ctr">
              <a:lnSpc>
                <a:spcPct val="100000"/>
              </a:lnSpc>
              <a:spcBef>
                <a:spcPts val="0"/>
              </a:spcBef>
              <a:spcAft>
                <a:spcPts val="0"/>
              </a:spcAft>
              <a:buClr>
                <a:srgbClr val="000000"/>
              </a:buClr>
              <a:buSzPts val="2300"/>
              <a:buFont typeface="Calibri"/>
              <a:buNone/>
              <a:defRPr b="0" i="0" sz="2300" u="none" cap="none" strike="noStrike">
                <a:solidFill>
                  <a:srgbClr val="000000"/>
                </a:solidFill>
                <a:latin typeface="Calibri"/>
                <a:ea typeface="Calibri"/>
                <a:cs typeface="Calibri"/>
                <a:sym typeface="Calibri"/>
              </a:defRPr>
            </a:lvl5pPr>
            <a:lvl6pPr lvl="5" marR="0" rtl="0" algn="ctr">
              <a:lnSpc>
                <a:spcPct val="100000"/>
              </a:lnSpc>
              <a:spcBef>
                <a:spcPts val="0"/>
              </a:spcBef>
              <a:spcAft>
                <a:spcPts val="0"/>
              </a:spcAft>
              <a:buClr>
                <a:srgbClr val="000000"/>
              </a:buClr>
              <a:buSzPts val="2300"/>
              <a:buFont typeface="Calibri"/>
              <a:buNone/>
              <a:defRPr b="0" i="0" sz="2300" u="none" cap="none" strike="noStrike">
                <a:solidFill>
                  <a:srgbClr val="000000"/>
                </a:solidFill>
                <a:latin typeface="Calibri"/>
                <a:ea typeface="Calibri"/>
                <a:cs typeface="Calibri"/>
                <a:sym typeface="Calibri"/>
              </a:defRPr>
            </a:lvl6pPr>
            <a:lvl7pPr lvl="6" marR="0" rtl="0" algn="ctr">
              <a:lnSpc>
                <a:spcPct val="100000"/>
              </a:lnSpc>
              <a:spcBef>
                <a:spcPts val="0"/>
              </a:spcBef>
              <a:spcAft>
                <a:spcPts val="0"/>
              </a:spcAft>
              <a:buClr>
                <a:srgbClr val="000000"/>
              </a:buClr>
              <a:buSzPts val="2300"/>
              <a:buFont typeface="Calibri"/>
              <a:buNone/>
              <a:defRPr b="0" i="0" sz="2300" u="none" cap="none" strike="noStrike">
                <a:solidFill>
                  <a:srgbClr val="000000"/>
                </a:solidFill>
                <a:latin typeface="Calibri"/>
                <a:ea typeface="Calibri"/>
                <a:cs typeface="Calibri"/>
                <a:sym typeface="Calibri"/>
              </a:defRPr>
            </a:lvl7pPr>
            <a:lvl8pPr lvl="7" marR="0" rtl="0" algn="ctr">
              <a:lnSpc>
                <a:spcPct val="100000"/>
              </a:lnSpc>
              <a:spcBef>
                <a:spcPts val="0"/>
              </a:spcBef>
              <a:spcAft>
                <a:spcPts val="0"/>
              </a:spcAft>
              <a:buClr>
                <a:srgbClr val="000000"/>
              </a:buClr>
              <a:buSzPts val="2300"/>
              <a:buFont typeface="Calibri"/>
              <a:buNone/>
              <a:defRPr b="0" i="0" sz="2300" u="none" cap="none" strike="noStrike">
                <a:solidFill>
                  <a:srgbClr val="000000"/>
                </a:solidFill>
                <a:latin typeface="Calibri"/>
                <a:ea typeface="Calibri"/>
                <a:cs typeface="Calibri"/>
                <a:sym typeface="Calibri"/>
              </a:defRPr>
            </a:lvl8pPr>
            <a:lvl9pPr lvl="8" marR="0" rtl="0" algn="ctr">
              <a:lnSpc>
                <a:spcPct val="100000"/>
              </a:lnSpc>
              <a:spcBef>
                <a:spcPts val="0"/>
              </a:spcBef>
              <a:spcAft>
                <a:spcPts val="0"/>
              </a:spcAft>
              <a:buClr>
                <a:srgbClr val="000000"/>
              </a:buClr>
              <a:buSzPts val="2300"/>
              <a:buFont typeface="Calibri"/>
              <a:buNone/>
              <a:defRPr b="0" i="0" sz="2300" u="none" cap="none" strike="noStrike">
                <a:solidFill>
                  <a:srgbClr val="000000"/>
                </a:solidFill>
                <a:latin typeface="Calibri"/>
                <a:ea typeface="Calibri"/>
                <a:cs typeface="Calibri"/>
                <a:sym typeface="Calibri"/>
              </a:defRPr>
            </a:lvl9pPr>
          </a:lstStyle>
          <a:p/>
        </p:txBody>
      </p:sp>
      <p:sp>
        <p:nvSpPr>
          <p:cNvPr id="220" name="Google Shape;220;p73"/>
          <p:cNvSpPr txBox="1"/>
          <p:nvPr>
            <p:ph idx="10" type="dt"/>
          </p:nvPr>
        </p:nvSpPr>
        <p:spPr>
          <a:xfrm rot="-5400000">
            <a:off x="8615838" y="2976516"/>
            <a:ext cx="762488" cy="165104"/>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BFBFBF"/>
              </a:buClr>
              <a:buSzPts val="700"/>
              <a:buFont typeface="Quattrocento Sans"/>
              <a:buNone/>
              <a:defRPr b="0" i="0" sz="700" u="none" cap="none" strike="noStrike">
                <a:solidFill>
                  <a:srgbClr val="BFBFBF"/>
                </a:solidFill>
                <a:latin typeface="Quattrocento Sans"/>
                <a:ea typeface="Quattrocento Sans"/>
                <a:cs typeface="Quattrocento Sans"/>
                <a:sym typeface="Quattrocento Sans"/>
              </a:defRPr>
            </a:lvl1pPr>
            <a:lvl2pPr lvl="1" marR="0" rtl="0" algn="ctr">
              <a:lnSpc>
                <a:spcPct val="100000"/>
              </a:lnSpc>
              <a:spcBef>
                <a:spcPts val="0"/>
              </a:spcBef>
              <a:spcAft>
                <a:spcPts val="0"/>
              </a:spcAft>
              <a:buClr>
                <a:srgbClr val="000000"/>
              </a:buClr>
              <a:buSzPts val="2300"/>
              <a:buFont typeface="Calibri"/>
              <a:buNone/>
              <a:defRPr b="0" i="0" sz="2300" u="none" cap="none" strike="noStrike">
                <a:solidFill>
                  <a:srgbClr val="000000"/>
                </a:solidFill>
                <a:latin typeface="Calibri"/>
                <a:ea typeface="Calibri"/>
                <a:cs typeface="Calibri"/>
                <a:sym typeface="Calibri"/>
              </a:defRPr>
            </a:lvl2pPr>
            <a:lvl3pPr lvl="2" marR="0" rtl="0" algn="ctr">
              <a:lnSpc>
                <a:spcPct val="100000"/>
              </a:lnSpc>
              <a:spcBef>
                <a:spcPts val="0"/>
              </a:spcBef>
              <a:spcAft>
                <a:spcPts val="0"/>
              </a:spcAft>
              <a:buClr>
                <a:srgbClr val="000000"/>
              </a:buClr>
              <a:buSzPts val="2300"/>
              <a:buFont typeface="Calibri"/>
              <a:buNone/>
              <a:defRPr b="0" i="0" sz="2300" u="none" cap="none" strike="noStrike">
                <a:solidFill>
                  <a:srgbClr val="000000"/>
                </a:solidFill>
                <a:latin typeface="Calibri"/>
                <a:ea typeface="Calibri"/>
                <a:cs typeface="Calibri"/>
                <a:sym typeface="Calibri"/>
              </a:defRPr>
            </a:lvl3pPr>
            <a:lvl4pPr lvl="3" marR="0" rtl="0" algn="ctr">
              <a:lnSpc>
                <a:spcPct val="100000"/>
              </a:lnSpc>
              <a:spcBef>
                <a:spcPts val="0"/>
              </a:spcBef>
              <a:spcAft>
                <a:spcPts val="0"/>
              </a:spcAft>
              <a:buClr>
                <a:srgbClr val="000000"/>
              </a:buClr>
              <a:buSzPts val="2300"/>
              <a:buFont typeface="Calibri"/>
              <a:buNone/>
              <a:defRPr b="0" i="0" sz="2300" u="none" cap="none" strike="noStrike">
                <a:solidFill>
                  <a:srgbClr val="000000"/>
                </a:solidFill>
                <a:latin typeface="Calibri"/>
                <a:ea typeface="Calibri"/>
                <a:cs typeface="Calibri"/>
                <a:sym typeface="Calibri"/>
              </a:defRPr>
            </a:lvl4pPr>
            <a:lvl5pPr lvl="4" marR="0" rtl="0" algn="ctr">
              <a:lnSpc>
                <a:spcPct val="100000"/>
              </a:lnSpc>
              <a:spcBef>
                <a:spcPts val="0"/>
              </a:spcBef>
              <a:spcAft>
                <a:spcPts val="0"/>
              </a:spcAft>
              <a:buClr>
                <a:srgbClr val="000000"/>
              </a:buClr>
              <a:buSzPts val="2300"/>
              <a:buFont typeface="Calibri"/>
              <a:buNone/>
              <a:defRPr b="0" i="0" sz="2300" u="none" cap="none" strike="noStrike">
                <a:solidFill>
                  <a:srgbClr val="000000"/>
                </a:solidFill>
                <a:latin typeface="Calibri"/>
                <a:ea typeface="Calibri"/>
                <a:cs typeface="Calibri"/>
                <a:sym typeface="Calibri"/>
              </a:defRPr>
            </a:lvl5pPr>
            <a:lvl6pPr lvl="5" marR="0" rtl="0" algn="ctr">
              <a:lnSpc>
                <a:spcPct val="100000"/>
              </a:lnSpc>
              <a:spcBef>
                <a:spcPts val="0"/>
              </a:spcBef>
              <a:spcAft>
                <a:spcPts val="0"/>
              </a:spcAft>
              <a:buClr>
                <a:srgbClr val="000000"/>
              </a:buClr>
              <a:buSzPts val="2300"/>
              <a:buFont typeface="Calibri"/>
              <a:buNone/>
              <a:defRPr b="0" i="0" sz="2300" u="none" cap="none" strike="noStrike">
                <a:solidFill>
                  <a:srgbClr val="000000"/>
                </a:solidFill>
                <a:latin typeface="Calibri"/>
                <a:ea typeface="Calibri"/>
                <a:cs typeface="Calibri"/>
                <a:sym typeface="Calibri"/>
              </a:defRPr>
            </a:lvl6pPr>
            <a:lvl7pPr lvl="6" marR="0" rtl="0" algn="ctr">
              <a:lnSpc>
                <a:spcPct val="100000"/>
              </a:lnSpc>
              <a:spcBef>
                <a:spcPts val="0"/>
              </a:spcBef>
              <a:spcAft>
                <a:spcPts val="0"/>
              </a:spcAft>
              <a:buClr>
                <a:srgbClr val="000000"/>
              </a:buClr>
              <a:buSzPts val="2300"/>
              <a:buFont typeface="Calibri"/>
              <a:buNone/>
              <a:defRPr b="0" i="0" sz="2300" u="none" cap="none" strike="noStrike">
                <a:solidFill>
                  <a:srgbClr val="000000"/>
                </a:solidFill>
                <a:latin typeface="Calibri"/>
                <a:ea typeface="Calibri"/>
                <a:cs typeface="Calibri"/>
                <a:sym typeface="Calibri"/>
              </a:defRPr>
            </a:lvl7pPr>
            <a:lvl8pPr lvl="7" marR="0" rtl="0" algn="ctr">
              <a:lnSpc>
                <a:spcPct val="100000"/>
              </a:lnSpc>
              <a:spcBef>
                <a:spcPts val="0"/>
              </a:spcBef>
              <a:spcAft>
                <a:spcPts val="0"/>
              </a:spcAft>
              <a:buClr>
                <a:srgbClr val="000000"/>
              </a:buClr>
              <a:buSzPts val="2300"/>
              <a:buFont typeface="Calibri"/>
              <a:buNone/>
              <a:defRPr b="0" i="0" sz="2300" u="none" cap="none" strike="noStrike">
                <a:solidFill>
                  <a:srgbClr val="000000"/>
                </a:solidFill>
                <a:latin typeface="Calibri"/>
                <a:ea typeface="Calibri"/>
                <a:cs typeface="Calibri"/>
                <a:sym typeface="Calibri"/>
              </a:defRPr>
            </a:lvl8pPr>
            <a:lvl9pPr lvl="8" marR="0" rtl="0" algn="ctr">
              <a:lnSpc>
                <a:spcPct val="100000"/>
              </a:lnSpc>
              <a:spcBef>
                <a:spcPts val="0"/>
              </a:spcBef>
              <a:spcAft>
                <a:spcPts val="0"/>
              </a:spcAft>
              <a:buClr>
                <a:srgbClr val="000000"/>
              </a:buClr>
              <a:buSzPts val="2300"/>
              <a:buFont typeface="Calibri"/>
              <a:buNone/>
              <a:defRPr b="0" i="0" sz="2300" u="none" cap="none" strike="noStrike">
                <a:solidFill>
                  <a:srgbClr val="000000"/>
                </a:solidFill>
                <a:latin typeface="Calibri"/>
                <a:ea typeface="Calibri"/>
                <a:cs typeface="Calibri"/>
                <a:sym typeface="Calibri"/>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60% Title + Content and 40% Image">
  <p:cSld name="1_60% Title + Content and 40% Image">
    <p:spTree>
      <p:nvGrpSpPr>
        <p:cNvPr id="221" name="Shape 221"/>
        <p:cNvGrpSpPr/>
        <p:nvPr/>
      </p:nvGrpSpPr>
      <p:grpSpPr>
        <a:xfrm>
          <a:off x="0" y="0"/>
          <a:ext cx="0" cy="0"/>
          <a:chOff x="0" y="0"/>
          <a:chExt cx="0" cy="0"/>
        </a:xfrm>
      </p:grpSpPr>
      <p:sp>
        <p:nvSpPr>
          <p:cNvPr id="222" name="Google Shape;222;p74"/>
          <p:cNvSpPr/>
          <p:nvPr/>
        </p:nvSpPr>
        <p:spPr>
          <a:xfrm>
            <a:off x="6017845" y="0"/>
            <a:ext cx="3126455" cy="5158492"/>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300"/>
              <a:buFont typeface="Calibri"/>
              <a:buNone/>
            </a:pPr>
            <a:r>
              <a:t/>
            </a:r>
            <a:endParaRPr b="0" i="0" sz="2300" u="none" cap="none" strike="noStrike">
              <a:solidFill>
                <a:schemeClr val="lt1"/>
              </a:solidFill>
              <a:latin typeface="Calibri"/>
              <a:ea typeface="Calibri"/>
              <a:cs typeface="Calibri"/>
              <a:sym typeface="Calibri"/>
            </a:endParaRPr>
          </a:p>
        </p:txBody>
      </p:sp>
      <p:sp>
        <p:nvSpPr>
          <p:cNvPr id="223" name="Google Shape;223;p74"/>
          <p:cNvSpPr/>
          <p:nvPr>
            <p:ph idx="2" type="pic"/>
          </p:nvPr>
        </p:nvSpPr>
        <p:spPr>
          <a:xfrm>
            <a:off x="6017717" y="0"/>
            <a:ext cx="3126282" cy="5143500"/>
          </a:xfrm>
          <a:prstGeom prst="rect">
            <a:avLst/>
          </a:prstGeom>
          <a:noFill/>
          <a:ln>
            <a:noFill/>
          </a:ln>
        </p:spPr>
      </p:sp>
      <p:sp>
        <p:nvSpPr>
          <p:cNvPr id="224" name="Google Shape;224;p74"/>
          <p:cNvSpPr txBox="1"/>
          <p:nvPr>
            <p:ph type="title"/>
          </p:nvPr>
        </p:nvSpPr>
        <p:spPr>
          <a:xfrm>
            <a:off x="287978" y="415251"/>
            <a:ext cx="5425068" cy="948786"/>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2000"/>
              <a:buFont typeface="Quattrocento Sans"/>
              <a:buNone/>
              <a:defRPr b="1" i="0" sz="2000" u="none" cap="none" strike="noStrike">
                <a:solidFill>
                  <a:schemeClr val="lt1"/>
                </a:solidFill>
                <a:latin typeface="Quattrocento Sans"/>
                <a:ea typeface="Quattrocento Sans"/>
                <a:cs typeface="Quattrocento Sans"/>
                <a:sym typeface="Quattrocento Sans"/>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25" name="Google Shape;225;p74"/>
          <p:cNvSpPr txBox="1"/>
          <p:nvPr>
            <p:ph idx="1" type="body"/>
          </p:nvPr>
        </p:nvSpPr>
        <p:spPr>
          <a:xfrm>
            <a:off x="287978" y="1508494"/>
            <a:ext cx="5425068" cy="3225600"/>
          </a:xfrm>
          <a:prstGeom prst="rect">
            <a:avLst/>
          </a:prstGeom>
          <a:noFill/>
          <a:ln>
            <a:noFill/>
          </a:ln>
        </p:spPr>
        <p:txBody>
          <a:bodyPr anchorCtr="0" anchor="t" bIns="45700" lIns="91425" spcFirstLastPara="1" rIns="91425" wrap="square" tIns="45700">
            <a:noAutofit/>
          </a:bodyPr>
          <a:lstStyle>
            <a:lvl1pPr indent="-330200" lvl="0" marL="457200" marR="0" rtl="0" algn="l">
              <a:lnSpc>
                <a:spcPct val="120000"/>
              </a:lnSpc>
              <a:spcBef>
                <a:spcPts val="0"/>
              </a:spcBef>
              <a:spcAft>
                <a:spcPts val="0"/>
              </a:spcAft>
              <a:buClr>
                <a:schemeClr val="lt1"/>
              </a:buClr>
              <a:buSzPts val="1600"/>
              <a:buFont typeface="Noto Sans Symbols"/>
              <a:buChar char="▪"/>
              <a:defRPr b="0" i="0" sz="1600" u="none" cap="none" strike="noStrike">
                <a:solidFill>
                  <a:schemeClr val="lt1"/>
                </a:solidFill>
                <a:latin typeface="Quattrocento Sans"/>
                <a:ea typeface="Quattrocento Sans"/>
                <a:cs typeface="Quattrocento Sans"/>
                <a:sym typeface="Quattrocento Sans"/>
              </a:defRPr>
            </a:lvl1pPr>
            <a:lvl2pPr indent="-308610" lvl="1" marL="914400" marR="0" rtl="0" algn="l">
              <a:lnSpc>
                <a:spcPct val="120000"/>
              </a:lnSpc>
              <a:spcBef>
                <a:spcPts val="0"/>
              </a:spcBef>
              <a:spcAft>
                <a:spcPts val="0"/>
              </a:spcAft>
              <a:buClr>
                <a:schemeClr val="lt1"/>
              </a:buClr>
              <a:buSzPts val="1260"/>
              <a:buFont typeface="Noto Sans Symbols"/>
              <a:buChar char="▪"/>
              <a:defRPr b="0" i="0" sz="1400" u="none" cap="none" strike="noStrike">
                <a:solidFill>
                  <a:schemeClr val="lt1"/>
                </a:solidFill>
                <a:latin typeface="Quattrocento Sans"/>
                <a:ea typeface="Quattrocento Sans"/>
                <a:cs typeface="Quattrocento Sans"/>
                <a:sym typeface="Quattrocento Sans"/>
              </a:defRPr>
            </a:lvl2pPr>
            <a:lvl3pPr indent="-304800" lvl="2" marL="1371600" marR="0" rtl="0" algn="l">
              <a:lnSpc>
                <a:spcPct val="120000"/>
              </a:lnSpc>
              <a:spcBef>
                <a:spcPts val="0"/>
              </a:spcBef>
              <a:spcAft>
                <a:spcPts val="0"/>
              </a:spcAft>
              <a:buClr>
                <a:schemeClr val="lt1"/>
              </a:buClr>
              <a:buSzPts val="1200"/>
              <a:buFont typeface="Noto Sans Symbols"/>
              <a:buChar char="▪"/>
              <a:defRPr b="0" i="0" sz="1200" u="none" cap="none" strike="noStrike">
                <a:solidFill>
                  <a:schemeClr val="lt1"/>
                </a:solidFill>
                <a:latin typeface="Quattrocento Sans"/>
                <a:ea typeface="Quattrocento Sans"/>
                <a:cs typeface="Quattrocento Sans"/>
                <a:sym typeface="Quattrocento Sans"/>
              </a:defRPr>
            </a:lvl3pPr>
            <a:lvl4pPr indent="-298450" lvl="3" marL="1828800" marR="0" rtl="0" algn="l">
              <a:lnSpc>
                <a:spcPct val="120000"/>
              </a:lnSpc>
              <a:spcBef>
                <a:spcPts val="0"/>
              </a:spcBef>
              <a:spcAft>
                <a:spcPts val="0"/>
              </a:spcAft>
              <a:buClr>
                <a:schemeClr val="lt1"/>
              </a:buClr>
              <a:buSzPts val="1100"/>
              <a:buFont typeface="Noto Sans Symbols"/>
              <a:buChar char="▪"/>
              <a:defRPr b="0" i="0" sz="1100" u="none" cap="none" strike="noStrike">
                <a:solidFill>
                  <a:schemeClr val="lt1"/>
                </a:solidFill>
                <a:latin typeface="Quattrocento Sans"/>
                <a:ea typeface="Quattrocento Sans"/>
                <a:cs typeface="Quattrocento Sans"/>
                <a:sym typeface="Quattrocento Sans"/>
              </a:defRPr>
            </a:lvl4pPr>
            <a:lvl5pPr indent="-298450" lvl="4" marL="2286000" marR="0" rtl="0" algn="l">
              <a:lnSpc>
                <a:spcPct val="120000"/>
              </a:lnSpc>
              <a:spcBef>
                <a:spcPts val="0"/>
              </a:spcBef>
              <a:spcAft>
                <a:spcPts val="0"/>
              </a:spcAft>
              <a:buClr>
                <a:schemeClr val="lt1"/>
              </a:buClr>
              <a:buSzPts val="1100"/>
              <a:buFont typeface="Noto Sans Symbols"/>
              <a:buChar char="▪"/>
              <a:defRPr b="0" i="0" sz="1100" u="none" cap="none" strike="noStrike">
                <a:solidFill>
                  <a:schemeClr val="lt1"/>
                </a:solidFill>
                <a:latin typeface="Quattrocento Sans"/>
                <a:ea typeface="Quattrocento Sans"/>
                <a:cs typeface="Quattrocento Sans"/>
                <a:sym typeface="Quattrocento Sa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26" name="Google Shape;226;p74"/>
          <p:cNvSpPr txBox="1"/>
          <p:nvPr>
            <p:ph idx="12" type="sldNum"/>
          </p:nvPr>
        </p:nvSpPr>
        <p:spPr>
          <a:xfrm>
            <a:off x="8850007" y="4889009"/>
            <a:ext cx="294144" cy="158337"/>
          </a:xfrm>
          <a:prstGeom prst="rect">
            <a:avLst/>
          </a:prstGeom>
          <a:noFill/>
          <a:ln>
            <a:noFill/>
          </a:ln>
        </p:spPr>
        <p:txBody>
          <a:bodyPr anchorCtr="0" anchor="ctr" bIns="28675" lIns="57375" spcFirstLastPara="1" rIns="57375" wrap="square" tIns="28675">
            <a:noAutofit/>
          </a:bodyPr>
          <a:lstStyle>
            <a:lvl1pPr indent="0" lvl="0" marL="0" marR="0" rtl="0" algn="ctr">
              <a:lnSpc>
                <a:spcPct val="100000"/>
              </a:lnSpc>
              <a:spcBef>
                <a:spcPts val="0"/>
              </a:spcBef>
              <a:spcAft>
                <a:spcPts val="0"/>
              </a:spcAft>
              <a:buClr>
                <a:srgbClr val="A5A5A5"/>
              </a:buClr>
              <a:buSzPts val="700"/>
              <a:buFont typeface="Quattrocento Sans"/>
              <a:buNone/>
              <a:defRPr b="0" i="0" sz="700" u="none" cap="none" strike="noStrike">
                <a:solidFill>
                  <a:srgbClr val="A5A5A5"/>
                </a:solidFill>
                <a:latin typeface="Quattrocento Sans"/>
                <a:ea typeface="Quattrocento Sans"/>
                <a:cs typeface="Quattrocento Sans"/>
                <a:sym typeface="Quattrocento Sans"/>
              </a:defRPr>
            </a:lvl1pPr>
            <a:lvl2pPr indent="0" lvl="1" marL="0" marR="0" rtl="0" algn="ctr">
              <a:lnSpc>
                <a:spcPct val="100000"/>
              </a:lnSpc>
              <a:spcBef>
                <a:spcPts val="0"/>
              </a:spcBef>
              <a:spcAft>
                <a:spcPts val="0"/>
              </a:spcAft>
              <a:buClr>
                <a:srgbClr val="A5A5A5"/>
              </a:buClr>
              <a:buSzPts val="700"/>
              <a:buFont typeface="Quattrocento Sans"/>
              <a:buNone/>
              <a:defRPr b="0" i="0" sz="700" u="none" cap="none" strike="noStrike">
                <a:solidFill>
                  <a:srgbClr val="A5A5A5"/>
                </a:solidFill>
                <a:latin typeface="Quattrocento Sans"/>
                <a:ea typeface="Quattrocento Sans"/>
                <a:cs typeface="Quattrocento Sans"/>
                <a:sym typeface="Quattrocento Sans"/>
              </a:defRPr>
            </a:lvl2pPr>
            <a:lvl3pPr indent="0" lvl="2" marL="0" marR="0" rtl="0" algn="ctr">
              <a:lnSpc>
                <a:spcPct val="100000"/>
              </a:lnSpc>
              <a:spcBef>
                <a:spcPts val="0"/>
              </a:spcBef>
              <a:spcAft>
                <a:spcPts val="0"/>
              </a:spcAft>
              <a:buClr>
                <a:srgbClr val="A5A5A5"/>
              </a:buClr>
              <a:buSzPts val="700"/>
              <a:buFont typeface="Quattrocento Sans"/>
              <a:buNone/>
              <a:defRPr b="0" i="0" sz="700" u="none" cap="none" strike="noStrike">
                <a:solidFill>
                  <a:srgbClr val="A5A5A5"/>
                </a:solidFill>
                <a:latin typeface="Quattrocento Sans"/>
                <a:ea typeface="Quattrocento Sans"/>
                <a:cs typeface="Quattrocento Sans"/>
                <a:sym typeface="Quattrocento Sans"/>
              </a:defRPr>
            </a:lvl3pPr>
            <a:lvl4pPr indent="0" lvl="3" marL="0" marR="0" rtl="0" algn="ctr">
              <a:lnSpc>
                <a:spcPct val="100000"/>
              </a:lnSpc>
              <a:spcBef>
                <a:spcPts val="0"/>
              </a:spcBef>
              <a:spcAft>
                <a:spcPts val="0"/>
              </a:spcAft>
              <a:buClr>
                <a:srgbClr val="A5A5A5"/>
              </a:buClr>
              <a:buSzPts val="700"/>
              <a:buFont typeface="Quattrocento Sans"/>
              <a:buNone/>
              <a:defRPr b="0" i="0" sz="700" u="none" cap="none" strike="noStrike">
                <a:solidFill>
                  <a:srgbClr val="A5A5A5"/>
                </a:solidFill>
                <a:latin typeface="Quattrocento Sans"/>
                <a:ea typeface="Quattrocento Sans"/>
                <a:cs typeface="Quattrocento Sans"/>
                <a:sym typeface="Quattrocento Sans"/>
              </a:defRPr>
            </a:lvl4pPr>
            <a:lvl5pPr indent="0" lvl="4" marL="0" marR="0" rtl="0" algn="ctr">
              <a:lnSpc>
                <a:spcPct val="100000"/>
              </a:lnSpc>
              <a:spcBef>
                <a:spcPts val="0"/>
              </a:spcBef>
              <a:spcAft>
                <a:spcPts val="0"/>
              </a:spcAft>
              <a:buClr>
                <a:srgbClr val="A5A5A5"/>
              </a:buClr>
              <a:buSzPts val="700"/>
              <a:buFont typeface="Quattrocento Sans"/>
              <a:buNone/>
              <a:defRPr b="0" i="0" sz="700" u="none" cap="none" strike="noStrike">
                <a:solidFill>
                  <a:srgbClr val="A5A5A5"/>
                </a:solidFill>
                <a:latin typeface="Quattrocento Sans"/>
                <a:ea typeface="Quattrocento Sans"/>
                <a:cs typeface="Quattrocento Sans"/>
                <a:sym typeface="Quattrocento Sans"/>
              </a:defRPr>
            </a:lvl5pPr>
            <a:lvl6pPr indent="0" lvl="5" marL="0" marR="0" rtl="0" algn="ctr">
              <a:lnSpc>
                <a:spcPct val="100000"/>
              </a:lnSpc>
              <a:spcBef>
                <a:spcPts val="0"/>
              </a:spcBef>
              <a:spcAft>
                <a:spcPts val="0"/>
              </a:spcAft>
              <a:buClr>
                <a:srgbClr val="A5A5A5"/>
              </a:buClr>
              <a:buSzPts val="700"/>
              <a:buFont typeface="Quattrocento Sans"/>
              <a:buNone/>
              <a:defRPr b="0" i="0" sz="700" u="none" cap="none" strike="noStrike">
                <a:solidFill>
                  <a:srgbClr val="A5A5A5"/>
                </a:solidFill>
                <a:latin typeface="Quattrocento Sans"/>
                <a:ea typeface="Quattrocento Sans"/>
                <a:cs typeface="Quattrocento Sans"/>
                <a:sym typeface="Quattrocento Sans"/>
              </a:defRPr>
            </a:lvl6pPr>
            <a:lvl7pPr indent="0" lvl="6" marL="0" marR="0" rtl="0" algn="ctr">
              <a:lnSpc>
                <a:spcPct val="100000"/>
              </a:lnSpc>
              <a:spcBef>
                <a:spcPts val="0"/>
              </a:spcBef>
              <a:spcAft>
                <a:spcPts val="0"/>
              </a:spcAft>
              <a:buClr>
                <a:srgbClr val="A5A5A5"/>
              </a:buClr>
              <a:buSzPts val="700"/>
              <a:buFont typeface="Quattrocento Sans"/>
              <a:buNone/>
              <a:defRPr b="0" i="0" sz="700" u="none" cap="none" strike="noStrike">
                <a:solidFill>
                  <a:srgbClr val="A5A5A5"/>
                </a:solidFill>
                <a:latin typeface="Quattrocento Sans"/>
                <a:ea typeface="Quattrocento Sans"/>
                <a:cs typeface="Quattrocento Sans"/>
                <a:sym typeface="Quattrocento Sans"/>
              </a:defRPr>
            </a:lvl7pPr>
            <a:lvl8pPr indent="0" lvl="7" marL="0" marR="0" rtl="0" algn="ctr">
              <a:lnSpc>
                <a:spcPct val="100000"/>
              </a:lnSpc>
              <a:spcBef>
                <a:spcPts val="0"/>
              </a:spcBef>
              <a:spcAft>
                <a:spcPts val="0"/>
              </a:spcAft>
              <a:buClr>
                <a:srgbClr val="A5A5A5"/>
              </a:buClr>
              <a:buSzPts val="700"/>
              <a:buFont typeface="Quattrocento Sans"/>
              <a:buNone/>
              <a:defRPr b="0" i="0" sz="700" u="none" cap="none" strike="noStrike">
                <a:solidFill>
                  <a:srgbClr val="A5A5A5"/>
                </a:solidFill>
                <a:latin typeface="Quattrocento Sans"/>
                <a:ea typeface="Quattrocento Sans"/>
                <a:cs typeface="Quattrocento Sans"/>
                <a:sym typeface="Quattrocento Sans"/>
              </a:defRPr>
            </a:lvl8pPr>
            <a:lvl9pPr indent="0" lvl="8" marL="0" marR="0" rtl="0" algn="ctr">
              <a:lnSpc>
                <a:spcPct val="100000"/>
              </a:lnSpc>
              <a:spcBef>
                <a:spcPts val="0"/>
              </a:spcBef>
              <a:spcAft>
                <a:spcPts val="0"/>
              </a:spcAft>
              <a:buClr>
                <a:srgbClr val="A5A5A5"/>
              </a:buClr>
              <a:buSzPts val="700"/>
              <a:buFont typeface="Quattrocento Sans"/>
              <a:buNone/>
              <a:defRPr b="0" i="0" sz="700" u="none" cap="none" strike="noStrike">
                <a:solidFill>
                  <a:srgbClr val="A5A5A5"/>
                </a:solidFill>
                <a:latin typeface="Quattrocento Sans"/>
                <a:ea typeface="Quattrocento Sans"/>
                <a:cs typeface="Quattrocento Sans"/>
                <a:sym typeface="Quattrocento Sans"/>
              </a:defRPr>
            </a:lvl9pPr>
          </a:lstStyle>
          <a:p>
            <a:pPr indent="0" lvl="0" marL="0" rtl="0" algn="ctr">
              <a:spcBef>
                <a:spcPts val="0"/>
              </a:spcBef>
              <a:spcAft>
                <a:spcPts val="0"/>
              </a:spcAft>
              <a:buNone/>
            </a:pPr>
            <a:fld id="{00000000-1234-1234-1234-123412341234}" type="slidenum">
              <a:rPr lang="en"/>
              <a:t>‹#›</a:t>
            </a:fld>
            <a:endParaRPr/>
          </a:p>
        </p:txBody>
      </p:sp>
      <p:sp>
        <p:nvSpPr>
          <p:cNvPr id="227" name="Google Shape;227;p74"/>
          <p:cNvSpPr txBox="1"/>
          <p:nvPr>
            <p:ph idx="11" type="ftr"/>
          </p:nvPr>
        </p:nvSpPr>
        <p:spPr>
          <a:xfrm rot="-5400000">
            <a:off x="8331610" y="4119385"/>
            <a:ext cx="1330939" cy="165102"/>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BFBFBF"/>
              </a:buClr>
              <a:buSzPts val="700"/>
              <a:buFont typeface="Quattrocento Sans"/>
              <a:buNone/>
              <a:defRPr b="0" i="0" sz="700" u="none" cap="none" strike="noStrike">
                <a:solidFill>
                  <a:srgbClr val="BFBFBF"/>
                </a:solidFill>
                <a:latin typeface="Quattrocento Sans"/>
                <a:ea typeface="Quattrocento Sans"/>
                <a:cs typeface="Quattrocento Sans"/>
                <a:sym typeface="Quattrocento Sans"/>
              </a:defRPr>
            </a:lvl1pPr>
            <a:lvl2pPr lvl="1" marR="0" rtl="0" algn="ctr">
              <a:lnSpc>
                <a:spcPct val="100000"/>
              </a:lnSpc>
              <a:spcBef>
                <a:spcPts val="0"/>
              </a:spcBef>
              <a:spcAft>
                <a:spcPts val="0"/>
              </a:spcAft>
              <a:buClr>
                <a:srgbClr val="000000"/>
              </a:buClr>
              <a:buSzPts val="2300"/>
              <a:buFont typeface="Calibri"/>
              <a:buNone/>
              <a:defRPr b="0" i="0" sz="2300" u="none" cap="none" strike="noStrike">
                <a:solidFill>
                  <a:srgbClr val="000000"/>
                </a:solidFill>
                <a:latin typeface="Calibri"/>
                <a:ea typeface="Calibri"/>
                <a:cs typeface="Calibri"/>
                <a:sym typeface="Calibri"/>
              </a:defRPr>
            </a:lvl2pPr>
            <a:lvl3pPr lvl="2" marR="0" rtl="0" algn="ctr">
              <a:lnSpc>
                <a:spcPct val="100000"/>
              </a:lnSpc>
              <a:spcBef>
                <a:spcPts val="0"/>
              </a:spcBef>
              <a:spcAft>
                <a:spcPts val="0"/>
              </a:spcAft>
              <a:buClr>
                <a:srgbClr val="000000"/>
              </a:buClr>
              <a:buSzPts val="2300"/>
              <a:buFont typeface="Calibri"/>
              <a:buNone/>
              <a:defRPr b="0" i="0" sz="2300" u="none" cap="none" strike="noStrike">
                <a:solidFill>
                  <a:srgbClr val="000000"/>
                </a:solidFill>
                <a:latin typeface="Calibri"/>
                <a:ea typeface="Calibri"/>
                <a:cs typeface="Calibri"/>
                <a:sym typeface="Calibri"/>
              </a:defRPr>
            </a:lvl3pPr>
            <a:lvl4pPr lvl="3" marR="0" rtl="0" algn="ctr">
              <a:lnSpc>
                <a:spcPct val="100000"/>
              </a:lnSpc>
              <a:spcBef>
                <a:spcPts val="0"/>
              </a:spcBef>
              <a:spcAft>
                <a:spcPts val="0"/>
              </a:spcAft>
              <a:buClr>
                <a:srgbClr val="000000"/>
              </a:buClr>
              <a:buSzPts val="2300"/>
              <a:buFont typeface="Calibri"/>
              <a:buNone/>
              <a:defRPr b="0" i="0" sz="2300" u="none" cap="none" strike="noStrike">
                <a:solidFill>
                  <a:srgbClr val="000000"/>
                </a:solidFill>
                <a:latin typeface="Calibri"/>
                <a:ea typeface="Calibri"/>
                <a:cs typeface="Calibri"/>
                <a:sym typeface="Calibri"/>
              </a:defRPr>
            </a:lvl4pPr>
            <a:lvl5pPr lvl="4" marR="0" rtl="0" algn="ctr">
              <a:lnSpc>
                <a:spcPct val="100000"/>
              </a:lnSpc>
              <a:spcBef>
                <a:spcPts val="0"/>
              </a:spcBef>
              <a:spcAft>
                <a:spcPts val="0"/>
              </a:spcAft>
              <a:buClr>
                <a:srgbClr val="000000"/>
              </a:buClr>
              <a:buSzPts val="2300"/>
              <a:buFont typeface="Calibri"/>
              <a:buNone/>
              <a:defRPr b="0" i="0" sz="2300" u="none" cap="none" strike="noStrike">
                <a:solidFill>
                  <a:srgbClr val="000000"/>
                </a:solidFill>
                <a:latin typeface="Calibri"/>
                <a:ea typeface="Calibri"/>
                <a:cs typeface="Calibri"/>
                <a:sym typeface="Calibri"/>
              </a:defRPr>
            </a:lvl5pPr>
            <a:lvl6pPr lvl="5" marR="0" rtl="0" algn="ctr">
              <a:lnSpc>
                <a:spcPct val="100000"/>
              </a:lnSpc>
              <a:spcBef>
                <a:spcPts val="0"/>
              </a:spcBef>
              <a:spcAft>
                <a:spcPts val="0"/>
              </a:spcAft>
              <a:buClr>
                <a:srgbClr val="000000"/>
              </a:buClr>
              <a:buSzPts val="2300"/>
              <a:buFont typeface="Calibri"/>
              <a:buNone/>
              <a:defRPr b="0" i="0" sz="2300" u="none" cap="none" strike="noStrike">
                <a:solidFill>
                  <a:srgbClr val="000000"/>
                </a:solidFill>
                <a:latin typeface="Calibri"/>
                <a:ea typeface="Calibri"/>
                <a:cs typeface="Calibri"/>
                <a:sym typeface="Calibri"/>
              </a:defRPr>
            </a:lvl6pPr>
            <a:lvl7pPr lvl="6" marR="0" rtl="0" algn="ctr">
              <a:lnSpc>
                <a:spcPct val="100000"/>
              </a:lnSpc>
              <a:spcBef>
                <a:spcPts val="0"/>
              </a:spcBef>
              <a:spcAft>
                <a:spcPts val="0"/>
              </a:spcAft>
              <a:buClr>
                <a:srgbClr val="000000"/>
              </a:buClr>
              <a:buSzPts val="2300"/>
              <a:buFont typeface="Calibri"/>
              <a:buNone/>
              <a:defRPr b="0" i="0" sz="2300" u="none" cap="none" strike="noStrike">
                <a:solidFill>
                  <a:srgbClr val="000000"/>
                </a:solidFill>
                <a:latin typeface="Calibri"/>
                <a:ea typeface="Calibri"/>
                <a:cs typeface="Calibri"/>
                <a:sym typeface="Calibri"/>
              </a:defRPr>
            </a:lvl7pPr>
            <a:lvl8pPr lvl="7" marR="0" rtl="0" algn="ctr">
              <a:lnSpc>
                <a:spcPct val="100000"/>
              </a:lnSpc>
              <a:spcBef>
                <a:spcPts val="0"/>
              </a:spcBef>
              <a:spcAft>
                <a:spcPts val="0"/>
              </a:spcAft>
              <a:buClr>
                <a:srgbClr val="000000"/>
              </a:buClr>
              <a:buSzPts val="2300"/>
              <a:buFont typeface="Calibri"/>
              <a:buNone/>
              <a:defRPr b="0" i="0" sz="2300" u="none" cap="none" strike="noStrike">
                <a:solidFill>
                  <a:srgbClr val="000000"/>
                </a:solidFill>
                <a:latin typeface="Calibri"/>
                <a:ea typeface="Calibri"/>
                <a:cs typeface="Calibri"/>
                <a:sym typeface="Calibri"/>
              </a:defRPr>
            </a:lvl8pPr>
            <a:lvl9pPr lvl="8" marR="0" rtl="0" algn="ctr">
              <a:lnSpc>
                <a:spcPct val="100000"/>
              </a:lnSpc>
              <a:spcBef>
                <a:spcPts val="0"/>
              </a:spcBef>
              <a:spcAft>
                <a:spcPts val="0"/>
              </a:spcAft>
              <a:buClr>
                <a:srgbClr val="000000"/>
              </a:buClr>
              <a:buSzPts val="2300"/>
              <a:buFont typeface="Calibri"/>
              <a:buNone/>
              <a:defRPr b="0" i="0" sz="2300" u="none" cap="none" strike="noStrike">
                <a:solidFill>
                  <a:srgbClr val="000000"/>
                </a:solidFill>
                <a:latin typeface="Calibri"/>
                <a:ea typeface="Calibri"/>
                <a:cs typeface="Calibri"/>
                <a:sym typeface="Calibri"/>
              </a:defRPr>
            </a:lvl9pPr>
          </a:lstStyle>
          <a:p/>
        </p:txBody>
      </p:sp>
      <p:sp>
        <p:nvSpPr>
          <p:cNvPr id="228" name="Google Shape;228;p74"/>
          <p:cNvSpPr txBox="1"/>
          <p:nvPr>
            <p:ph idx="10" type="dt"/>
          </p:nvPr>
        </p:nvSpPr>
        <p:spPr>
          <a:xfrm rot="-5400000">
            <a:off x="8615838" y="2976516"/>
            <a:ext cx="762488" cy="165104"/>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BFBFBF"/>
              </a:buClr>
              <a:buSzPts val="700"/>
              <a:buFont typeface="Quattrocento Sans"/>
              <a:buNone/>
              <a:defRPr b="0" i="0" sz="700" u="none" cap="none" strike="noStrike">
                <a:solidFill>
                  <a:srgbClr val="BFBFBF"/>
                </a:solidFill>
                <a:latin typeface="Quattrocento Sans"/>
                <a:ea typeface="Quattrocento Sans"/>
                <a:cs typeface="Quattrocento Sans"/>
                <a:sym typeface="Quattrocento Sans"/>
              </a:defRPr>
            </a:lvl1pPr>
            <a:lvl2pPr lvl="1" marR="0" rtl="0" algn="ctr">
              <a:lnSpc>
                <a:spcPct val="100000"/>
              </a:lnSpc>
              <a:spcBef>
                <a:spcPts val="0"/>
              </a:spcBef>
              <a:spcAft>
                <a:spcPts val="0"/>
              </a:spcAft>
              <a:buClr>
                <a:srgbClr val="000000"/>
              </a:buClr>
              <a:buSzPts val="2300"/>
              <a:buFont typeface="Calibri"/>
              <a:buNone/>
              <a:defRPr b="0" i="0" sz="2300" u="none" cap="none" strike="noStrike">
                <a:solidFill>
                  <a:srgbClr val="000000"/>
                </a:solidFill>
                <a:latin typeface="Calibri"/>
                <a:ea typeface="Calibri"/>
                <a:cs typeface="Calibri"/>
                <a:sym typeface="Calibri"/>
              </a:defRPr>
            </a:lvl2pPr>
            <a:lvl3pPr lvl="2" marR="0" rtl="0" algn="ctr">
              <a:lnSpc>
                <a:spcPct val="100000"/>
              </a:lnSpc>
              <a:spcBef>
                <a:spcPts val="0"/>
              </a:spcBef>
              <a:spcAft>
                <a:spcPts val="0"/>
              </a:spcAft>
              <a:buClr>
                <a:srgbClr val="000000"/>
              </a:buClr>
              <a:buSzPts val="2300"/>
              <a:buFont typeface="Calibri"/>
              <a:buNone/>
              <a:defRPr b="0" i="0" sz="2300" u="none" cap="none" strike="noStrike">
                <a:solidFill>
                  <a:srgbClr val="000000"/>
                </a:solidFill>
                <a:latin typeface="Calibri"/>
                <a:ea typeface="Calibri"/>
                <a:cs typeface="Calibri"/>
                <a:sym typeface="Calibri"/>
              </a:defRPr>
            </a:lvl3pPr>
            <a:lvl4pPr lvl="3" marR="0" rtl="0" algn="ctr">
              <a:lnSpc>
                <a:spcPct val="100000"/>
              </a:lnSpc>
              <a:spcBef>
                <a:spcPts val="0"/>
              </a:spcBef>
              <a:spcAft>
                <a:spcPts val="0"/>
              </a:spcAft>
              <a:buClr>
                <a:srgbClr val="000000"/>
              </a:buClr>
              <a:buSzPts val="2300"/>
              <a:buFont typeface="Calibri"/>
              <a:buNone/>
              <a:defRPr b="0" i="0" sz="2300" u="none" cap="none" strike="noStrike">
                <a:solidFill>
                  <a:srgbClr val="000000"/>
                </a:solidFill>
                <a:latin typeface="Calibri"/>
                <a:ea typeface="Calibri"/>
                <a:cs typeface="Calibri"/>
                <a:sym typeface="Calibri"/>
              </a:defRPr>
            </a:lvl4pPr>
            <a:lvl5pPr lvl="4" marR="0" rtl="0" algn="ctr">
              <a:lnSpc>
                <a:spcPct val="100000"/>
              </a:lnSpc>
              <a:spcBef>
                <a:spcPts val="0"/>
              </a:spcBef>
              <a:spcAft>
                <a:spcPts val="0"/>
              </a:spcAft>
              <a:buClr>
                <a:srgbClr val="000000"/>
              </a:buClr>
              <a:buSzPts val="2300"/>
              <a:buFont typeface="Calibri"/>
              <a:buNone/>
              <a:defRPr b="0" i="0" sz="2300" u="none" cap="none" strike="noStrike">
                <a:solidFill>
                  <a:srgbClr val="000000"/>
                </a:solidFill>
                <a:latin typeface="Calibri"/>
                <a:ea typeface="Calibri"/>
                <a:cs typeface="Calibri"/>
                <a:sym typeface="Calibri"/>
              </a:defRPr>
            </a:lvl5pPr>
            <a:lvl6pPr lvl="5" marR="0" rtl="0" algn="ctr">
              <a:lnSpc>
                <a:spcPct val="100000"/>
              </a:lnSpc>
              <a:spcBef>
                <a:spcPts val="0"/>
              </a:spcBef>
              <a:spcAft>
                <a:spcPts val="0"/>
              </a:spcAft>
              <a:buClr>
                <a:srgbClr val="000000"/>
              </a:buClr>
              <a:buSzPts val="2300"/>
              <a:buFont typeface="Calibri"/>
              <a:buNone/>
              <a:defRPr b="0" i="0" sz="2300" u="none" cap="none" strike="noStrike">
                <a:solidFill>
                  <a:srgbClr val="000000"/>
                </a:solidFill>
                <a:latin typeface="Calibri"/>
                <a:ea typeface="Calibri"/>
                <a:cs typeface="Calibri"/>
                <a:sym typeface="Calibri"/>
              </a:defRPr>
            </a:lvl6pPr>
            <a:lvl7pPr lvl="6" marR="0" rtl="0" algn="ctr">
              <a:lnSpc>
                <a:spcPct val="100000"/>
              </a:lnSpc>
              <a:spcBef>
                <a:spcPts val="0"/>
              </a:spcBef>
              <a:spcAft>
                <a:spcPts val="0"/>
              </a:spcAft>
              <a:buClr>
                <a:srgbClr val="000000"/>
              </a:buClr>
              <a:buSzPts val="2300"/>
              <a:buFont typeface="Calibri"/>
              <a:buNone/>
              <a:defRPr b="0" i="0" sz="2300" u="none" cap="none" strike="noStrike">
                <a:solidFill>
                  <a:srgbClr val="000000"/>
                </a:solidFill>
                <a:latin typeface="Calibri"/>
                <a:ea typeface="Calibri"/>
                <a:cs typeface="Calibri"/>
                <a:sym typeface="Calibri"/>
              </a:defRPr>
            </a:lvl7pPr>
            <a:lvl8pPr lvl="7" marR="0" rtl="0" algn="ctr">
              <a:lnSpc>
                <a:spcPct val="100000"/>
              </a:lnSpc>
              <a:spcBef>
                <a:spcPts val="0"/>
              </a:spcBef>
              <a:spcAft>
                <a:spcPts val="0"/>
              </a:spcAft>
              <a:buClr>
                <a:srgbClr val="000000"/>
              </a:buClr>
              <a:buSzPts val="2300"/>
              <a:buFont typeface="Calibri"/>
              <a:buNone/>
              <a:defRPr b="0" i="0" sz="2300" u="none" cap="none" strike="noStrike">
                <a:solidFill>
                  <a:srgbClr val="000000"/>
                </a:solidFill>
                <a:latin typeface="Calibri"/>
                <a:ea typeface="Calibri"/>
                <a:cs typeface="Calibri"/>
                <a:sym typeface="Calibri"/>
              </a:defRPr>
            </a:lvl8pPr>
            <a:lvl9pPr lvl="8" marR="0" rtl="0" algn="ctr">
              <a:lnSpc>
                <a:spcPct val="100000"/>
              </a:lnSpc>
              <a:spcBef>
                <a:spcPts val="0"/>
              </a:spcBef>
              <a:spcAft>
                <a:spcPts val="0"/>
              </a:spcAft>
              <a:buClr>
                <a:srgbClr val="000000"/>
              </a:buClr>
              <a:buSzPts val="2300"/>
              <a:buFont typeface="Calibri"/>
              <a:buNone/>
              <a:defRPr b="0" i="0" sz="2300" u="none" cap="none" strike="noStrike">
                <a:solidFill>
                  <a:srgbClr val="000000"/>
                </a:solidFill>
                <a:latin typeface="Calibri"/>
                <a:ea typeface="Calibri"/>
                <a:cs typeface="Calibri"/>
                <a:sym typeface="Calibri"/>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Divider">
  <p:cSld name="Section Divider">
    <p:bg>
      <p:bgPr>
        <a:solidFill>
          <a:srgbClr val="2F2883"/>
        </a:solidFill>
      </p:bgPr>
    </p:bg>
    <p:spTree>
      <p:nvGrpSpPr>
        <p:cNvPr id="23" name="Shape 23"/>
        <p:cNvGrpSpPr/>
        <p:nvPr/>
      </p:nvGrpSpPr>
      <p:grpSpPr>
        <a:xfrm>
          <a:off x="0" y="0"/>
          <a:ext cx="0" cy="0"/>
          <a:chOff x="0" y="0"/>
          <a:chExt cx="0" cy="0"/>
        </a:xfrm>
      </p:grpSpPr>
      <p:sp>
        <p:nvSpPr>
          <p:cNvPr id="24" name="Google Shape;24;p54"/>
          <p:cNvSpPr/>
          <p:nvPr/>
        </p:nvSpPr>
        <p:spPr>
          <a:xfrm>
            <a:off x="0" y="0"/>
            <a:ext cx="9144000" cy="5143500"/>
          </a:xfrm>
          <a:prstGeom prst="rect">
            <a:avLst/>
          </a:prstGeom>
          <a:blipFill rotWithShape="1">
            <a:blip r:embed="rId2">
              <a:alphaModFix/>
            </a:blip>
            <a:stretch>
              <a:fillRect b="0" l="0" r="0" t="0"/>
            </a:stretch>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Calibri"/>
              <a:buNone/>
            </a:pPr>
            <a:r>
              <a:t/>
            </a:r>
            <a:endParaRPr b="0" i="0" sz="1800" u="none" cap="none" strike="noStrike">
              <a:solidFill>
                <a:schemeClr val="lt1"/>
              </a:solidFill>
              <a:latin typeface="Calibri"/>
              <a:ea typeface="Calibri"/>
              <a:cs typeface="Calibri"/>
              <a:sym typeface="Calibri"/>
            </a:endParaRPr>
          </a:p>
        </p:txBody>
      </p:sp>
      <p:sp>
        <p:nvSpPr>
          <p:cNvPr id="25" name="Google Shape;25;p54"/>
          <p:cNvSpPr/>
          <p:nvPr/>
        </p:nvSpPr>
        <p:spPr>
          <a:xfrm>
            <a:off x="0" y="9693"/>
            <a:ext cx="9144000" cy="5143500"/>
          </a:xfrm>
          <a:prstGeom prst="rect">
            <a:avLst/>
          </a:prstGeom>
          <a:solidFill>
            <a:srgbClr val="2F2883">
              <a:alpha val="75294"/>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Calibri"/>
              <a:buNone/>
            </a:pPr>
            <a:r>
              <a:t/>
            </a:r>
            <a:endParaRPr b="0" i="0" sz="1800" u="none" cap="none" strike="noStrike">
              <a:solidFill>
                <a:schemeClr val="lt1"/>
              </a:solidFill>
              <a:latin typeface="Calibri"/>
              <a:ea typeface="Calibri"/>
              <a:cs typeface="Calibri"/>
              <a:sym typeface="Calibri"/>
            </a:endParaRPr>
          </a:p>
        </p:txBody>
      </p:sp>
      <p:sp>
        <p:nvSpPr>
          <p:cNvPr id="26" name="Google Shape;26;p54"/>
          <p:cNvSpPr/>
          <p:nvPr/>
        </p:nvSpPr>
        <p:spPr>
          <a:xfrm>
            <a:off x="3730270" y="1721156"/>
            <a:ext cx="1683464" cy="1701190"/>
          </a:xfrm>
          <a:prstGeom prst="rect">
            <a:avLst/>
          </a:prstGeom>
          <a:blipFill rotWithShape="1">
            <a:blip r:embed="rId3">
              <a:alphaModFix amt="10000"/>
            </a:blip>
            <a:stretch>
              <a:fillRect b="0" l="0" r="0" t="0"/>
            </a:stretch>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Calibri"/>
              <a:buNone/>
            </a:pPr>
            <a:r>
              <a:t/>
            </a:r>
            <a:endParaRPr b="0" i="0" sz="1800" u="none" cap="none" strike="noStrike">
              <a:solidFill>
                <a:schemeClr val="lt1"/>
              </a:solidFill>
              <a:latin typeface="Calibri"/>
              <a:ea typeface="Calibri"/>
              <a:cs typeface="Calibri"/>
              <a:sym typeface="Calibri"/>
            </a:endParaRPr>
          </a:p>
        </p:txBody>
      </p:sp>
      <p:sp>
        <p:nvSpPr>
          <p:cNvPr id="27" name="Google Shape;27;p54"/>
          <p:cNvSpPr txBox="1"/>
          <p:nvPr>
            <p:ph idx="1" type="body"/>
          </p:nvPr>
        </p:nvSpPr>
        <p:spPr>
          <a:xfrm>
            <a:off x="503766" y="3232015"/>
            <a:ext cx="8092967" cy="359514"/>
          </a:xfrm>
          <a:prstGeom prst="rect">
            <a:avLst/>
          </a:prstGeom>
          <a:noFill/>
          <a:ln>
            <a:noFill/>
          </a:ln>
        </p:spPr>
        <p:txBody>
          <a:bodyPr anchorCtr="0" anchor="t" bIns="28675" lIns="57375" spcFirstLastPara="1" rIns="57375" wrap="square" tIns="28675">
            <a:spAutoFit/>
          </a:bodyPr>
          <a:lstStyle>
            <a:lvl1pPr indent="-228600" lvl="0" marL="457200" marR="0" rtl="0" algn="ctr">
              <a:lnSpc>
                <a:spcPct val="120000"/>
              </a:lnSpc>
              <a:spcBef>
                <a:spcPts val="0"/>
              </a:spcBef>
              <a:spcAft>
                <a:spcPts val="0"/>
              </a:spcAft>
              <a:buClr>
                <a:srgbClr val="00C0F3"/>
              </a:buClr>
              <a:buSzPts val="1800"/>
              <a:buFont typeface="Noto Sans Symbols"/>
              <a:buNone/>
              <a:defRPr b="0" i="0" sz="1800" u="none" cap="none" strike="noStrike">
                <a:solidFill>
                  <a:srgbClr val="00C0F3"/>
                </a:solidFill>
                <a:latin typeface="Quattrocento Sans"/>
                <a:ea typeface="Quattrocento Sans"/>
                <a:cs typeface="Quattrocento Sans"/>
                <a:sym typeface="Quattrocento Sans"/>
              </a:defRPr>
            </a:lvl1pPr>
            <a:lvl2pPr indent="-330200" lvl="1" marL="914400" marR="0" rtl="0" algn="ctr">
              <a:lnSpc>
                <a:spcPct val="90000"/>
              </a:lnSpc>
              <a:spcBef>
                <a:spcPts val="500"/>
              </a:spcBef>
              <a:spcAft>
                <a:spcPts val="0"/>
              </a:spcAft>
              <a:buClr>
                <a:schemeClr val="accent3"/>
              </a:buClr>
              <a:buSzPts val="1600"/>
              <a:buFont typeface="Noto Sans Symbols"/>
              <a:buChar char="▪"/>
              <a:defRPr b="0" i="0" sz="1600" u="none" cap="none" strike="noStrike">
                <a:solidFill>
                  <a:schemeClr val="accent3"/>
                </a:solidFill>
                <a:latin typeface="Calibri"/>
                <a:ea typeface="Calibri"/>
                <a:cs typeface="Calibri"/>
                <a:sym typeface="Calibri"/>
              </a:defRPr>
            </a:lvl2pPr>
            <a:lvl3pPr indent="-317500" lvl="2" marL="1371600" marR="0" rtl="0" algn="ctr">
              <a:lnSpc>
                <a:spcPct val="90000"/>
              </a:lnSpc>
              <a:spcBef>
                <a:spcPts val="500"/>
              </a:spcBef>
              <a:spcAft>
                <a:spcPts val="0"/>
              </a:spcAft>
              <a:buClr>
                <a:schemeClr val="accent3"/>
              </a:buClr>
              <a:buSzPts val="1400"/>
              <a:buFont typeface="Noto Sans Symbols"/>
              <a:buChar char="▪"/>
              <a:defRPr b="0" i="0" sz="1400" u="none" cap="none" strike="noStrike">
                <a:solidFill>
                  <a:schemeClr val="accent3"/>
                </a:solidFill>
                <a:latin typeface="Calibri"/>
                <a:ea typeface="Calibri"/>
                <a:cs typeface="Calibri"/>
                <a:sym typeface="Calibri"/>
              </a:defRPr>
            </a:lvl3pPr>
            <a:lvl4pPr indent="-228600" lvl="3" marL="1828800" marR="0" rtl="0" algn="ctr">
              <a:lnSpc>
                <a:spcPct val="90000"/>
              </a:lnSpc>
              <a:spcBef>
                <a:spcPts val="500"/>
              </a:spcBef>
              <a:spcAft>
                <a:spcPts val="0"/>
              </a:spcAft>
              <a:buClr>
                <a:schemeClr val="accent3"/>
              </a:buClr>
              <a:buSzPts val="1200"/>
              <a:buFont typeface="Noto Sans Symbols"/>
              <a:buNone/>
              <a:defRPr b="0" i="0" sz="1200" u="none" cap="none" strike="noStrike">
                <a:solidFill>
                  <a:schemeClr val="accent3"/>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8" name="Google Shape;28;p54"/>
          <p:cNvSpPr txBox="1"/>
          <p:nvPr>
            <p:ph idx="2" type="body"/>
          </p:nvPr>
        </p:nvSpPr>
        <p:spPr>
          <a:xfrm>
            <a:off x="508690" y="1819842"/>
            <a:ext cx="8083116" cy="1412173"/>
          </a:xfrm>
          <a:prstGeom prst="rect">
            <a:avLst/>
          </a:prstGeom>
          <a:noFill/>
          <a:ln>
            <a:noFill/>
          </a:ln>
        </p:spPr>
        <p:txBody>
          <a:bodyPr anchorCtr="0" anchor="ctr" bIns="28675" lIns="57375" spcFirstLastPara="1" rIns="57375" wrap="square" tIns="28675">
            <a:spAutoFit/>
          </a:bodyPr>
          <a:lstStyle>
            <a:lvl1pPr indent="-228600" lvl="0" marL="457200" marR="0" rtl="0" algn="ctr">
              <a:lnSpc>
                <a:spcPct val="100000"/>
              </a:lnSpc>
              <a:spcBef>
                <a:spcPts val="0"/>
              </a:spcBef>
              <a:spcAft>
                <a:spcPts val="0"/>
              </a:spcAft>
              <a:buClr>
                <a:srgbClr val="FFFFFF"/>
              </a:buClr>
              <a:buSzPts val="4400"/>
              <a:buFont typeface="Noto Sans Symbols"/>
              <a:buNone/>
              <a:defRPr b="1" i="0" sz="4400" u="none" cap="none" strike="noStrike">
                <a:solidFill>
                  <a:srgbClr val="FFFFFF"/>
                </a:solidFill>
                <a:latin typeface="Quattrocento Sans"/>
                <a:ea typeface="Quattrocento Sans"/>
                <a:cs typeface="Quattrocento Sans"/>
                <a:sym typeface="Quattrocento Sans"/>
              </a:defRPr>
            </a:lvl1pPr>
            <a:lvl2pPr indent="-381000" lvl="1" marL="914400" marR="0" rtl="0" algn="l">
              <a:lnSpc>
                <a:spcPct val="90000"/>
              </a:lnSpc>
              <a:spcBef>
                <a:spcPts val="500"/>
              </a:spcBef>
              <a:spcAft>
                <a:spcPts val="0"/>
              </a:spcAft>
              <a:buClr>
                <a:schemeClr val="lt1"/>
              </a:buClr>
              <a:buSzPts val="2400"/>
              <a:buFont typeface="Noto Sans Symbols"/>
              <a:buChar char="▪"/>
              <a:defRPr b="0" i="0" sz="2400" u="none" cap="none" strike="noStrike">
                <a:solidFill>
                  <a:schemeClr val="lt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lt1"/>
              </a:buClr>
              <a:buSzPts val="2000"/>
              <a:buFont typeface="Noto Sans Symbols"/>
              <a:buChar char="▪"/>
              <a:defRPr b="0" i="0" sz="2000" u="none" cap="none" strike="noStrike">
                <a:solidFill>
                  <a:schemeClr val="lt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lt1"/>
              </a:buClr>
              <a:buSzPts val="1800"/>
              <a:buFont typeface="Noto Sans Symbols"/>
              <a:buChar char="▪"/>
              <a:defRPr b="0" i="0" sz="1800" u="none" cap="none" strike="noStrike">
                <a:solidFill>
                  <a:schemeClr val="lt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lt1"/>
              </a:buClr>
              <a:buSzPts val="1800"/>
              <a:buFont typeface="Noto Sans Symbols"/>
              <a:buNone/>
              <a:defRPr b="0" i="0" sz="1800" u="none" cap="none" strike="noStrike">
                <a:solidFill>
                  <a:schemeClr val="lt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9" name="Google Shape;29;p54"/>
          <p:cNvSpPr txBox="1"/>
          <p:nvPr>
            <p:ph idx="11" type="ftr"/>
          </p:nvPr>
        </p:nvSpPr>
        <p:spPr>
          <a:xfrm>
            <a:off x="3906532" y="4749529"/>
            <a:ext cx="1330939" cy="165102"/>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6A60C6"/>
              </a:buClr>
              <a:buSzPts val="700"/>
              <a:buFont typeface="Quattrocento Sans"/>
              <a:buNone/>
              <a:defRPr b="0" i="0" sz="700" u="none" cap="none" strike="noStrike">
                <a:solidFill>
                  <a:srgbClr val="6A60C6"/>
                </a:solidFill>
                <a:latin typeface="Quattrocento Sans"/>
                <a:ea typeface="Quattrocento Sans"/>
                <a:cs typeface="Quattrocento Sans"/>
                <a:sym typeface="Quattrocento Sans"/>
              </a:defRPr>
            </a:lvl1pPr>
            <a:lvl2pPr lvl="1" marR="0" rtl="0" algn="ctr">
              <a:lnSpc>
                <a:spcPct val="100000"/>
              </a:lnSpc>
              <a:spcBef>
                <a:spcPts val="0"/>
              </a:spcBef>
              <a:spcAft>
                <a:spcPts val="0"/>
              </a:spcAft>
              <a:buClr>
                <a:srgbClr val="000000"/>
              </a:buClr>
              <a:buSzPts val="2300"/>
              <a:buFont typeface="Calibri"/>
              <a:buNone/>
              <a:defRPr b="0" i="0" sz="2300" u="none" cap="none" strike="noStrike">
                <a:solidFill>
                  <a:srgbClr val="000000"/>
                </a:solidFill>
                <a:latin typeface="Calibri"/>
                <a:ea typeface="Calibri"/>
                <a:cs typeface="Calibri"/>
                <a:sym typeface="Calibri"/>
              </a:defRPr>
            </a:lvl2pPr>
            <a:lvl3pPr lvl="2" marR="0" rtl="0" algn="ctr">
              <a:lnSpc>
                <a:spcPct val="100000"/>
              </a:lnSpc>
              <a:spcBef>
                <a:spcPts val="0"/>
              </a:spcBef>
              <a:spcAft>
                <a:spcPts val="0"/>
              </a:spcAft>
              <a:buClr>
                <a:srgbClr val="000000"/>
              </a:buClr>
              <a:buSzPts val="2300"/>
              <a:buFont typeface="Calibri"/>
              <a:buNone/>
              <a:defRPr b="0" i="0" sz="2300" u="none" cap="none" strike="noStrike">
                <a:solidFill>
                  <a:srgbClr val="000000"/>
                </a:solidFill>
                <a:latin typeface="Calibri"/>
                <a:ea typeface="Calibri"/>
                <a:cs typeface="Calibri"/>
                <a:sym typeface="Calibri"/>
              </a:defRPr>
            </a:lvl3pPr>
            <a:lvl4pPr lvl="3" marR="0" rtl="0" algn="ctr">
              <a:lnSpc>
                <a:spcPct val="100000"/>
              </a:lnSpc>
              <a:spcBef>
                <a:spcPts val="0"/>
              </a:spcBef>
              <a:spcAft>
                <a:spcPts val="0"/>
              </a:spcAft>
              <a:buClr>
                <a:srgbClr val="000000"/>
              </a:buClr>
              <a:buSzPts val="2300"/>
              <a:buFont typeface="Calibri"/>
              <a:buNone/>
              <a:defRPr b="0" i="0" sz="2300" u="none" cap="none" strike="noStrike">
                <a:solidFill>
                  <a:srgbClr val="000000"/>
                </a:solidFill>
                <a:latin typeface="Calibri"/>
                <a:ea typeface="Calibri"/>
                <a:cs typeface="Calibri"/>
                <a:sym typeface="Calibri"/>
              </a:defRPr>
            </a:lvl4pPr>
            <a:lvl5pPr lvl="4" marR="0" rtl="0" algn="ctr">
              <a:lnSpc>
                <a:spcPct val="100000"/>
              </a:lnSpc>
              <a:spcBef>
                <a:spcPts val="0"/>
              </a:spcBef>
              <a:spcAft>
                <a:spcPts val="0"/>
              </a:spcAft>
              <a:buClr>
                <a:srgbClr val="000000"/>
              </a:buClr>
              <a:buSzPts val="2300"/>
              <a:buFont typeface="Calibri"/>
              <a:buNone/>
              <a:defRPr b="0" i="0" sz="2300" u="none" cap="none" strike="noStrike">
                <a:solidFill>
                  <a:srgbClr val="000000"/>
                </a:solidFill>
                <a:latin typeface="Calibri"/>
                <a:ea typeface="Calibri"/>
                <a:cs typeface="Calibri"/>
                <a:sym typeface="Calibri"/>
              </a:defRPr>
            </a:lvl5pPr>
            <a:lvl6pPr lvl="5" marR="0" rtl="0" algn="ctr">
              <a:lnSpc>
                <a:spcPct val="100000"/>
              </a:lnSpc>
              <a:spcBef>
                <a:spcPts val="0"/>
              </a:spcBef>
              <a:spcAft>
                <a:spcPts val="0"/>
              </a:spcAft>
              <a:buClr>
                <a:srgbClr val="000000"/>
              </a:buClr>
              <a:buSzPts val="2300"/>
              <a:buFont typeface="Calibri"/>
              <a:buNone/>
              <a:defRPr b="0" i="0" sz="2300" u="none" cap="none" strike="noStrike">
                <a:solidFill>
                  <a:srgbClr val="000000"/>
                </a:solidFill>
                <a:latin typeface="Calibri"/>
                <a:ea typeface="Calibri"/>
                <a:cs typeface="Calibri"/>
                <a:sym typeface="Calibri"/>
              </a:defRPr>
            </a:lvl6pPr>
            <a:lvl7pPr lvl="6" marR="0" rtl="0" algn="ctr">
              <a:lnSpc>
                <a:spcPct val="100000"/>
              </a:lnSpc>
              <a:spcBef>
                <a:spcPts val="0"/>
              </a:spcBef>
              <a:spcAft>
                <a:spcPts val="0"/>
              </a:spcAft>
              <a:buClr>
                <a:srgbClr val="000000"/>
              </a:buClr>
              <a:buSzPts val="2300"/>
              <a:buFont typeface="Calibri"/>
              <a:buNone/>
              <a:defRPr b="0" i="0" sz="2300" u="none" cap="none" strike="noStrike">
                <a:solidFill>
                  <a:srgbClr val="000000"/>
                </a:solidFill>
                <a:latin typeface="Calibri"/>
                <a:ea typeface="Calibri"/>
                <a:cs typeface="Calibri"/>
                <a:sym typeface="Calibri"/>
              </a:defRPr>
            </a:lvl7pPr>
            <a:lvl8pPr lvl="7" marR="0" rtl="0" algn="ctr">
              <a:lnSpc>
                <a:spcPct val="100000"/>
              </a:lnSpc>
              <a:spcBef>
                <a:spcPts val="0"/>
              </a:spcBef>
              <a:spcAft>
                <a:spcPts val="0"/>
              </a:spcAft>
              <a:buClr>
                <a:srgbClr val="000000"/>
              </a:buClr>
              <a:buSzPts val="2300"/>
              <a:buFont typeface="Calibri"/>
              <a:buNone/>
              <a:defRPr b="0" i="0" sz="2300" u="none" cap="none" strike="noStrike">
                <a:solidFill>
                  <a:srgbClr val="000000"/>
                </a:solidFill>
                <a:latin typeface="Calibri"/>
                <a:ea typeface="Calibri"/>
                <a:cs typeface="Calibri"/>
                <a:sym typeface="Calibri"/>
              </a:defRPr>
            </a:lvl8pPr>
            <a:lvl9pPr lvl="8" marR="0" rtl="0" algn="ctr">
              <a:lnSpc>
                <a:spcPct val="100000"/>
              </a:lnSpc>
              <a:spcBef>
                <a:spcPts val="0"/>
              </a:spcBef>
              <a:spcAft>
                <a:spcPts val="0"/>
              </a:spcAft>
              <a:buClr>
                <a:srgbClr val="000000"/>
              </a:buClr>
              <a:buSzPts val="2300"/>
              <a:buFont typeface="Calibri"/>
              <a:buNone/>
              <a:defRPr b="0" i="0" sz="2300" u="none" cap="none" strike="noStrike">
                <a:solidFill>
                  <a:srgbClr val="000000"/>
                </a:solidFill>
                <a:latin typeface="Calibri"/>
                <a:ea typeface="Calibri"/>
                <a:cs typeface="Calibri"/>
                <a:sym typeface="Calibri"/>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33" name="Shape 233"/>
        <p:cNvGrpSpPr/>
        <p:nvPr/>
      </p:nvGrpSpPr>
      <p:grpSpPr>
        <a:xfrm>
          <a:off x="0" y="0"/>
          <a:ext cx="0" cy="0"/>
          <a:chOff x="0" y="0"/>
          <a:chExt cx="0" cy="0"/>
        </a:xfrm>
      </p:grpSpPr>
      <p:sp>
        <p:nvSpPr>
          <p:cNvPr id="234" name="Google Shape;234;p76"/>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235" name="Google Shape;235;p76"/>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236" name="Google Shape;236;p7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37" name="Shape 237"/>
        <p:cNvGrpSpPr/>
        <p:nvPr/>
      </p:nvGrpSpPr>
      <p:grpSpPr>
        <a:xfrm>
          <a:off x="0" y="0"/>
          <a:ext cx="0" cy="0"/>
          <a:chOff x="0" y="0"/>
          <a:chExt cx="0" cy="0"/>
        </a:xfrm>
      </p:grpSpPr>
      <p:sp>
        <p:nvSpPr>
          <p:cNvPr id="238" name="Google Shape;238;p77"/>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239" name="Google Shape;239;p7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40" name="Shape 240"/>
        <p:cNvGrpSpPr/>
        <p:nvPr/>
      </p:nvGrpSpPr>
      <p:grpSpPr>
        <a:xfrm>
          <a:off x="0" y="0"/>
          <a:ext cx="0" cy="0"/>
          <a:chOff x="0" y="0"/>
          <a:chExt cx="0" cy="0"/>
        </a:xfrm>
      </p:grpSpPr>
      <p:sp>
        <p:nvSpPr>
          <p:cNvPr id="241" name="Google Shape;241;p7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42" name="Google Shape;242;p7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243" name="Google Shape;243;p7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4" name="Shape 244"/>
        <p:cNvGrpSpPr/>
        <p:nvPr/>
      </p:nvGrpSpPr>
      <p:grpSpPr>
        <a:xfrm>
          <a:off x="0" y="0"/>
          <a:ext cx="0" cy="0"/>
          <a:chOff x="0" y="0"/>
          <a:chExt cx="0" cy="0"/>
        </a:xfrm>
      </p:grpSpPr>
      <p:sp>
        <p:nvSpPr>
          <p:cNvPr id="245" name="Google Shape;245;p7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46" name="Google Shape;246;p79"/>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47" name="Google Shape;247;p79"/>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48" name="Google Shape;248;p7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49" name="Shape 249"/>
        <p:cNvGrpSpPr/>
        <p:nvPr/>
      </p:nvGrpSpPr>
      <p:grpSpPr>
        <a:xfrm>
          <a:off x="0" y="0"/>
          <a:ext cx="0" cy="0"/>
          <a:chOff x="0" y="0"/>
          <a:chExt cx="0" cy="0"/>
        </a:xfrm>
      </p:grpSpPr>
      <p:sp>
        <p:nvSpPr>
          <p:cNvPr id="250" name="Google Shape;250;p8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51" name="Google Shape;251;p8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52" name="Shape 252"/>
        <p:cNvGrpSpPr/>
        <p:nvPr/>
      </p:nvGrpSpPr>
      <p:grpSpPr>
        <a:xfrm>
          <a:off x="0" y="0"/>
          <a:ext cx="0" cy="0"/>
          <a:chOff x="0" y="0"/>
          <a:chExt cx="0" cy="0"/>
        </a:xfrm>
      </p:grpSpPr>
      <p:sp>
        <p:nvSpPr>
          <p:cNvPr id="253" name="Google Shape;253;p81"/>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254" name="Google Shape;254;p81"/>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55" name="Google Shape;255;p8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56" name="Shape 256"/>
        <p:cNvGrpSpPr/>
        <p:nvPr/>
      </p:nvGrpSpPr>
      <p:grpSpPr>
        <a:xfrm>
          <a:off x="0" y="0"/>
          <a:ext cx="0" cy="0"/>
          <a:chOff x="0" y="0"/>
          <a:chExt cx="0" cy="0"/>
        </a:xfrm>
      </p:grpSpPr>
      <p:sp>
        <p:nvSpPr>
          <p:cNvPr id="257" name="Google Shape;257;p82"/>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258" name="Google Shape;258;p8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59" name="Shape 259"/>
        <p:cNvGrpSpPr/>
        <p:nvPr/>
      </p:nvGrpSpPr>
      <p:grpSpPr>
        <a:xfrm>
          <a:off x="0" y="0"/>
          <a:ext cx="0" cy="0"/>
          <a:chOff x="0" y="0"/>
          <a:chExt cx="0" cy="0"/>
        </a:xfrm>
      </p:grpSpPr>
      <p:sp>
        <p:nvSpPr>
          <p:cNvPr id="260" name="Google Shape;260;p83"/>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 name="Google Shape;261;p83"/>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262" name="Google Shape;262;p83"/>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263" name="Google Shape;263;p83"/>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264" name="Google Shape;264;p8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65" name="Shape 265"/>
        <p:cNvGrpSpPr/>
        <p:nvPr/>
      </p:nvGrpSpPr>
      <p:grpSpPr>
        <a:xfrm>
          <a:off x="0" y="0"/>
          <a:ext cx="0" cy="0"/>
          <a:chOff x="0" y="0"/>
          <a:chExt cx="0" cy="0"/>
        </a:xfrm>
      </p:grpSpPr>
      <p:sp>
        <p:nvSpPr>
          <p:cNvPr id="266" name="Google Shape;266;p84"/>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267" name="Google Shape;267;p8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268" name="Shape 268"/>
        <p:cNvGrpSpPr/>
        <p:nvPr/>
      </p:nvGrpSpPr>
      <p:grpSpPr>
        <a:xfrm>
          <a:off x="0" y="0"/>
          <a:ext cx="0" cy="0"/>
          <a:chOff x="0" y="0"/>
          <a:chExt cx="0" cy="0"/>
        </a:xfrm>
      </p:grpSpPr>
      <p:sp>
        <p:nvSpPr>
          <p:cNvPr id="269" name="Google Shape;269;p85"/>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270" name="Google Shape;270;p85"/>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271" name="Google Shape;271;p8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houtout">
  <p:cSld name="Shoutout">
    <p:bg>
      <p:bgPr>
        <a:solidFill>
          <a:srgbClr val="2F2883"/>
        </a:solidFill>
      </p:bgPr>
    </p:bg>
    <p:spTree>
      <p:nvGrpSpPr>
        <p:cNvPr id="30" name="Shape 30"/>
        <p:cNvGrpSpPr/>
        <p:nvPr/>
      </p:nvGrpSpPr>
      <p:grpSpPr>
        <a:xfrm>
          <a:off x="0" y="0"/>
          <a:ext cx="0" cy="0"/>
          <a:chOff x="0" y="0"/>
          <a:chExt cx="0" cy="0"/>
        </a:xfrm>
      </p:grpSpPr>
      <p:sp>
        <p:nvSpPr>
          <p:cNvPr id="31" name="Google Shape;31;p55"/>
          <p:cNvSpPr/>
          <p:nvPr/>
        </p:nvSpPr>
        <p:spPr>
          <a:xfrm>
            <a:off x="0" y="0"/>
            <a:ext cx="9144000" cy="5143500"/>
          </a:xfrm>
          <a:prstGeom prst="rect">
            <a:avLst/>
          </a:prstGeom>
          <a:blipFill rotWithShape="1">
            <a:blip r:embed="rId2">
              <a:alphaModFix/>
            </a:blip>
            <a:stretch>
              <a:fillRect b="0" l="0" r="0" t="0"/>
            </a:stretch>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Calibri"/>
              <a:buNone/>
            </a:pPr>
            <a:r>
              <a:t/>
            </a:r>
            <a:endParaRPr b="0" i="0" sz="1800" u="none" cap="none" strike="noStrike">
              <a:solidFill>
                <a:schemeClr val="lt1"/>
              </a:solidFill>
              <a:latin typeface="Calibri"/>
              <a:ea typeface="Calibri"/>
              <a:cs typeface="Calibri"/>
              <a:sym typeface="Calibri"/>
            </a:endParaRPr>
          </a:p>
        </p:txBody>
      </p:sp>
      <p:sp>
        <p:nvSpPr>
          <p:cNvPr id="32" name="Google Shape;32;p55"/>
          <p:cNvSpPr/>
          <p:nvPr/>
        </p:nvSpPr>
        <p:spPr>
          <a:xfrm>
            <a:off x="0" y="1"/>
            <a:ext cx="9144000" cy="5143500"/>
          </a:xfrm>
          <a:prstGeom prst="rect">
            <a:avLst/>
          </a:prstGeom>
          <a:solidFill>
            <a:srgbClr val="2F2883">
              <a:alpha val="75294"/>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Calibri"/>
              <a:buNone/>
            </a:pPr>
            <a:r>
              <a:t/>
            </a:r>
            <a:endParaRPr b="0" i="0" sz="1800" u="none" cap="none" strike="noStrike">
              <a:solidFill>
                <a:schemeClr val="lt1"/>
              </a:solidFill>
              <a:latin typeface="Calibri"/>
              <a:ea typeface="Calibri"/>
              <a:cs typeface="Calibri"/>
              <a:sym typeface="Calibri"/>
            </a:endParaRPr>
          </a:p>
        </p:txBody>
      </p:sp>
      <p:sp>
        <p:nvSpPr>
          <p:cNvPr id="33" name="Google Shape;33;p55"/>
          <p:cNvSpPr/>
          <p:nvPr/>
        </p:nvSpPr>
        <p:spPr>
          <a:xfrm>
            <a:off x="1" y="2"/>
            <a:ext cx="9143999" cy="5143499"/>
          </a:xfrm>
          <a:prstGeom prst="rect">
            <a:avLst/>
          </a:prstGeom>
          <a:solidFill>
            <a:schemeClr val="dk1">
              <a:alpha val="42352"/>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Calibri"/>
              <a:buNone/>
            </a:pPr>
            <a:r>
              <a:t/>
            </a:r>
            <a:endParaRPr b="0" i="0" sz="1800" u="none" cap="none" strike="noStrike">
              <a:solidFill>
                <a:schemeClr val="lt1"/>
              </a:solidFill>
              <a:latin typeface="Quattrocento Sans"/>
              <a:ea typeface="Quattrocento Sans"/>
              <a:cs typeface="Quattrocento Sans"/>
              <a:sym typeface="Quattrocento Sans"/>
            </a:endParaRPr>
          </a:p>
        </p:txBody>
      </p:sp>
      <p:sp>
        <p:nvSpPr>
          <p:cNvPr id="34" name="Google Shape;34;p55"/>
          <p:cNvSpPr/>
          <p:nvPr/>
        </p:nvSpPr>
        <p:spPr>
          <a:xfrm>
            <a:off x="3730270" y="1721156"/>
            <a:ext cx="1683464" cy="1701190"/>
          </a:xfrm>
          <a:prstGeom prst="rect">
            <a:avLst/>
          </a:prstGeom>
          <a:blipFill rotWithShape="1">
            <a:blip r:embed="rId3">
              <a:alphaModFix amt="18000"/>
            </a:blip>
            <a:stretch>
              <a:fillRect b="0" l="0" r="0" t="0"/>
            </a:stretch>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Calibri"/>
              <a:buNone/>
            </a:pPr>
            <a:r>
              <a:t/>
            </a:r>
            <a:endParaRPr b="0" i="0" sz="1800" u="none" cap="none" strike="noStrike">
              <a:solidFill>
                <a:schemeClr val="lt1"/>
              </a:solidFill>
              <a:latin typeface="Calibri"/>
              <a:ea typeface="Calibri"/>
              <a:cs typeface="Calibri"/>
              <a:sym typeface="Calibri"/>
            </a:endParaRPr>
          </a:p>
        </p:txBody>
      </p:sp>
      <p:sp>
        <p:nvSpPr>
          <p:cNvPr id="35" name="Google Shape;35;p55"/>
          <p:cNvSpPr/>
          <p:nvPr/>
        </p:nvSpPr>
        <p:spPr>
          <a:xfrm rot="10800000">
            <a:off x="4212334" y="4119398"/>
            <a:ext cx="692655" cy="549687"/>
          </a:xfrm>
          <a:custGeom>
            <a:rect b="b" l="l" r="r" t="t"/>
            <a:pathLst>
              <a:path extrusionOk="0" h="549687" w="692655">
                <a:moveTo>
                  <a:pt x="548455" y="0"/>
                </a:moveTo>
                <a:lnTo>
                  <a:pt x="692655" y="0"/>
                </a:lnTo>
                <a:lnTo>
                  <a:pt x="555850" y="549687"/>
                </a:lnTo>
                <a:lnTo>
                  <a:pt x="374675" y="549687"/>
                </a:lnTo>
                <a:close/>
                <a:moveTo>
                  <a:pt x="172547" y="0"/>
                </a:moveTo>
                <a:lnTo>
                  <a:pt x="317980" y="0"/>
                </a:lnTo>
                <a:lnTo>
                  <a:pt x="184872" y="549687"/>
                </a:lnTo>
                <a:lnTo>
                  <a:pt x="0" y="549687"/>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Calibri"/>
              <a:buNone/>
            </a:pPr>
            <a:r>
              <a:t/>
            </a:r>
            <a:endParaRPr b="0" i="0" sz="1800" u="none" cap="none" strike="noStrike">
              <a:solidFill>
                <a:schemeClr val="lt1"/>
              </a:solidFill>
              <a:latin typeface="Calibri"/>
              <a:ea typeface="Calibri"/>
              <a:cs typeface="Calibri"/>
              <a:sym typeface="Calibri"/>
            </a:endParaRPr>
          </a:p>
        </p:txBody>
      </p:sp>
      <p:sp>
        <p:nvSpPr>
          <p:cNvPr id="36" name="Google Shape;36;p55"/>
          <p:cNvSpPr/>
          <p:nvPr/>
        </p:nvSpPr>
        <p:spPr>
          <a:xfrm>
            <a:off x="4212334" y="504560"/>
            <a:ext cx="692655" cy="549687"/>
          </a:xfrm>
          <a:custGeom>
            <a:rect b="b" l="l" r="r" t="t"/>
            <a:pathLst>
              <a:path extrusionOk="0" h="549687" w="692655">
                <a:moveTo>
                  <a:pt x="548455" y="0"/>
                </a:moveTo>
                <a:lnTo>
                  <a:pt x="692655" y="0"/>
                </a:lnTo>
                <a:lnTo>
                  <a:pt x="555850" y="549687"/>
                </a:lnTo>
                <a:lnTo>
                  <a:pt x="374675" y="549687"/>
                </a:lnTo>
                <a:close/>
                <a:moveTo>
                  <a:pt x="172547" y="0"/>
                </a:moveTo>
                <a:lnTo>
                  <a:pt x="317980" y="0"/>
                </a:lnTo>
                <a:lnTo>
                  <a:pt x="184872" y="549687"/>
                </a:lnTo>
                <a:lnTo>
                  <a:pt x="0" y="549687"/>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Calibri"/>
              <a:buNone/>
            </a:pPr>
            <a:r>
              <a:t/>
            </a:r>
            <a:endParaRPr b="0" i="0" sz="1800" u="none" cap="none" strike="noStrike">
              <a:solidFill>
                <a:schemeClr val="lt1"/>
              </a:solidFill>
              <a:latin typeface="Calibri"/>
              <a:ea typeface="Calibri"/>
              <a:cs typeface="Calibri"/>
              <a:sym typeface="Calibri"/>
            </a:endParaRPr>
          </a:p>
        </p:txBody>
      </p:sp>
      <p:sp>
        <p:nvSpPr>
          <p:cNvPr id="37" name="Google Shape;37;p55"/>
          <p:cNvSpPr txBox="1"/>
          <p:nvPr>
            <p:ph idx="1" type="body"/>
          </p:nvPr>
        </p:nvSpPr>
        <p:spPr>
          <a:xfrm>
            <a:off x="508690" y="1819842"/>
            <a:ext cx="8083116" cy="1412173"/>
          </a:xfrm>
          <a:prstGeom prst="rect">
            <a:avLst/>
          </a:prstGeom>
          <a:noFill/>
          <a:ln>
            <a:noFill/>
          </a:ln>
        </p:spPr>
        <p:txBody>
          <a:bodyPr anchorCtr="0" anchor="ctr" bIns="28675" lIns="57375" spcFirstLastPara="1" rIns="57375" wrap="square" tIns="28675">
            <a:spAutoFit/>
          </a:bodyPr>
          <a:lstStyle>
            <a:lvl1pPr indent="-228600" lvl="0" marL="457200" marR="0" rtl="0" algn="ctr">
              <a:lnSpc>
                <a:spcPct val="100000"/>
              </a:lnSpc>
              <a:spcBef>
                <a:spcPts val="0"/>
              </a:spcBef>
              <a:spcAft>
                <a:spcPts val="0"/>
              </a:spcAft>
              <a:buClr>
                <a:srgbClr val="FFFFFF"/>
              </a:buClr>
              <a:buSzPts val="4400"/>
              <a:buFont typeface="Noto Sans Symbols"/>
              <a:buNone/>
              <a:defRPr b="1" i="0" sz="4400" u="none" cap="none" strike="noStrike">
                <a:solidFill>
                  <a:srgbClr val="FFFFFF"/>
                </a:solidFill>
                <a:latin typeface="Quattrocento Sans"/>
                <a:ea typeface="Quattrocento Sans"/>
                <a:cs typeface="Quattrocento Sans"/>
                <a:sym typeface="Quattrocento Sans"/>
              </a:defRPr>
            </a:lvl1pPr>
            <a:lvl2pPr indent="-381000" lvl="1" marL="914400" marR="0" rtl="0" algn="l">
              <a:lnSpc>
                <a:spcPct val="90000"/>
              </a:lnSpc>
              <a:spcBef>
                <a:spcPts val="500"/>
              </a:spcBef>
              <a:spcAft>
                <a:spcPts val="0"/>
              </a:spcAft>
              <a:buClr>
                <a:schemeClr val="lt1"/>
              </a:buClr>
              <a:buSzPts val="2400"/>
              <a:buFont typeface="Noto Sans Symbols"/>
              <a:buChar char="▪"/>
              <a:defRPr b="0" i="0" sz="2400" u="none" cap="none" strike="noStrike">
                <a:solidFill>
                  <a:schemeClr val="lt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lt1"/>
              </a:buClr>
              <a:buSzPts val="2000"/>
              <a:buFont typeface="Noto Sans Symbols"/>
              <a:buChar char="▪"/>
              <a:defRPr b="0" i="0" sz="2000" u="none" cap="none" strike="noStrike">
                <a:solidFill>
                  <a:schemeClr val="lt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lt1"/>
              </a:buClr>
              <a:buSzPts val="1800"/>
              <a:buFont typeface="Noto Sans Symbols"/>
              <a:buChar char="▪"/>
              <a:defRPr b="0" i="0" sz="1800" u="none" cap="none" strike="noStrike">
                <a:solidFill>
                  <a:schemeClr val="lt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lt1"/>
              </a:buClr>
              <a:buSzPts val="1800"/>
              <a:buFont typeface="Noto Sans Symbols"/>
              <a:buChar char="▪"/>
              <a:defRPr b="0" i="0" sz="1800" u="none" cap="none" strike="noStrike">
                <a:solidFill>
                  <a:schemeClr val="lt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lt1"/>
              </a:buClr>
              <a:buSzPts val="1800"/>
              <a:buFont typeface="Noto Sans Symbols"/>
              <a:buChar char="▪"/>
              <a:defRPr b="0" i="0" sz="1800" u="none" cap="none" strike="noStrike">
                <a:solidFill>
                  <a:schemeClr val="lt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8" name="Google Shape;38;p55"/>
          <p:cNvSpPr txBox="1"/>
          <p:nvPr>
            <p:ph idx="11" type="ftr"/>
          </p:nvPr>
        </p:nvSpPr>
        <p:spPr>
          <a:xfrm>
            <a:off x="3906532" y="4749529"/>
            <a:ext cx="1330939" cy="165102"/>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6A60C6"/>
              </a:buClr>
              <a:buSzPts val="700"/>
              <a:buFont typeface="Quattrocento Sans"/>
              <a:buNone/>
              <a:defRPr b="0" i="0" sz="700" u="none" cap="none" strike="noStrike">
                <a:solidFill>
                  <a:srgbClr val="6A60C6"/>
                </a:solidFill>
                <a:latin typeface="Quattrocento Sans"/>
                <a:ea typeface="Quattrocento Sans"/>
                <a:cs typeface="Quattrocento Sans"/>
                <a:sym typeface="Quattrocento Sans"/>
              </a:defRPr>
            </a:lvl1pPr>
            <a:lvl2pPr lvl="1" marR="0" rtl="0" algn="ctr">
              <a:lnSpc>
                <a:spcPct val="100000"/>
              </a:lnSpc>
              <a:spcBef>
                <a:spcPts val="0"/>
              </a:spcBef>
              <a:spcAft>
                <a:spcPts val="0"/>
              </a:spcAft>
              <a:buClr>
                <a:srgbClr val="000000"/>
              </a:buClr>
              <a:buSzPts val="2300"/>
              <a:buFont typeface="Calibri"/>
              <a:buNone/>
              <a:defRPr b="0" i="0" sz="2300" u="none" cap="none" strike="noStrike">
                <a:solidFill>
                  <a:srgbClr val="000000"/>
                </a:solidFill>
                <a:latin typeface="Calibri"/>
                <a:ea typeface="Calibri"/>
                <a:cs typeface="Calibri"/>
                <a:sym typeface="Calibri"/>
              </a:defRPr>
            </a:lvl2pPr>
            <a:lvl3pPr lvl="2" marR="0" rtl="0" algn="ctr">
              <a:lnSpc>
                <a:spcPct val="100000"/>
              </a:lnSpc>
              <a:spcBef>
                <a:spcPts val="0"/>
              </a:spcBef>
              <a:spcAft>
                <a:spcPts val="0"/>
              </a:spcAft>
              <a:buClr>
                <a:srgbClr val="000000"/>
              </a:buClr>
              <a:buSzPts val="2300"/>
              <a:buFont typeface="Calibri"/>
              <a:buNone/>
              <a:defRPr b="0" i="0" sz="2300" u="none" cap="none" strike="noStrike">
                <a:solidFill>
                  <a:srgbClr val="000000"/>
                </a:solidFill>
                <a:latin typeface="Calibri"/>
                <a:ea typeface="Calibri"/>
                <a:cs typeface="Calibri"/>
                <a:sym typeface="Calibri"/>
              </a:defRPr>
            </a:lvl3pPr>
            <a:lvl4pPr lvl="3" marR="0" rtl="0" algn="ctr">
              <a:lnSpc>
                <a:spcPct val="100000"/>
              </a:lnSpc>
              <a:spcBef>
                <a:spcPts val="0"/>
              </a:spcBef>
              <a:spcAft>
                <a:spcPts val="0"/>
              </a:spcAft>
              <a:buClr>
                <a:srgbClr val="000000"/>
              </a:buClr>
              <a:buSzPts val="2300"/>
              <a:buFont typeface="Calibri"/>
              <a:buNone/>
              <a:defRPr b="0" i="0" sz="2300" u="none" cap="none" strike="noStrike">
                <a:solidFill>
                  <a:srgbClr val="000000"/>
                </a:solidFill>
                <a:latin typeface="Calibri"/>
                <a:ea typeface="Calibri"/>
                <a:cs typeface="Calibri"/>
                <a:sym typeface="Calibri"/>
              </a:defRPr>
            </a:lvl4pPr>
            <a:lvl5pPr lvl="4" marR="0" rtl="0" algn="ctr">
              <a:lnSpc>
                <a:spcPct val="100000"/>
              </a:lnSpc>
              <a:spcBef>
                <a:spcPts val="0"/>
              </a:spcBef>
              <a:spcAft>
                <a:spcPts val="0"/>
              </a:spcAft>
              <a:buClr>
                <a:srgbClr val="000000"/>
              </a:buClr>
              <a:buSzPts val="2300"/>
              <a:buFont typeface="Calibri"/>
              <a:buNone/>
              <a:defRPr b="0" i="0" sz="2300" u="none" cap="none" strike="noStrike">
                <a:solidFill>
                  <a:srgbClr val="000000"/>
                </a:solidFill>
                <a:latin typeface="Calibri"/>
                <a:ea typeface="Calibri"/>
                <a:cs typeface="Calibri"/>
                <a:sym typeface="Calibri"/>
              </a:defRPr>
            </a:lvl5pPr>
            <a:lvl6pPr lvl="5" marR="0" rtl="0" algn="ctr">
              <a:lnSpc>
                <a:spcPct val="100000"/>
              </a:lnSpc>
              <a:spcBef>
                <a:spcPts val="0"/>
              </a:spcBef>
              <a:spcAft>
                <a:spcPts val="0"/>
              </a:spcAft>
              <a:buClr>
                <a:srgbClr val="000000"/>
              </a:buClr>
              <a:buSzPts val="2300"/>
              <a:buFont typeface="Calibri"/>
              <a:buNone/>
              <a:defRPr b="0" i="0" sz="2300" u="none" cap="none" strike="noStrike">
                <a:solidFill>
                  <a:srgbClr val="000000"/>
                </a:solidFill>
                <a:latin typeface="Calibri"/>
                <a:ea typeface="Calibri"/>
                <a:cs typeface="Calibri"/>
                <a:sym typeface="Calibri"/>
              </a:defRPr>
            </a:lvl6pPr>
            <a:lvl7pPr lvl="6" marR="0" rtl="0" algn="ctr">
              <a:lnSpc>
                <a:spcPct val="100000"/>
              </a:lnSpc>
              <a:spcBef>
                <a:spcPts val="0"/>
              </a:spcBef>
              <a:spcAft>
                <a:spcPts val="0"/>
              </a:spcAft>
              <a:buClr>
                <a:srgbClr val="000000"/>
              </a:buClr>
              <a:buSzPts val="2300"/>
              <a:buFont typeface="Calibri"/>
              <a:buNone/>
              <a:defRPr b="0" i="0" sz="2300" u="none" cap="none" strike="noStrike">
                <a:solidFill>
                  <a:srgbClr val="000000"/>
                </a:solidFill>
                <a:latin typeface="Calibri"/>
                <a:ea typeface="Calibri"/>
                <a:cs typeface="Calibri"/>
                <a:sym typeface="Calibri"/>
              </a:defRPr>
            </a:lvl7pPr>
            <a:lvl8pPr lvl="7" marR="0" rtl="0" algn="ctr">
              <a:lnSpc>
                <a:spcPct val="100000"/>
              </a:lnSpc>
              <a:spcBef>
                <a:spcPts val="0"/>
              </a:spcBef>
              <a:spcAft>
                <a:spcPts val="0"/>
              </a:spcAft>
              <a:buClr>
                <a:srgbClr val="000000"/>
              </a:buClr>
              <a:buSzPts val="2300"/>
              <a:buFont typeface="Calibri"/>
              <a:buNone/>
              <a:defRPr b="0" i="0" sz="2300" u="none" cap="none" strike="noStrike">
                <a:solidFill>
                  <a:srgbClr val="000000"/>
                </a:solidFill>
                <a:latin typeface="Calibri"/>
                <a:ea typeface="Calibri"/>
                <a:cs typeface="Calibri"/>
                <a:sym typeface="Calibri"/>
              </a:defRPr>
            </a:lvl8pPr>
            <a:lvl9pPr lvl="8" marR="0" rtl="0" algn="ctr">
              <a:lnSpc>
                <a:spcPct val="100000"/>
              </a:lnSpc>
              <a:spcBef>
                <a:spcPts val="0"/>
              </a:spcBef>
              <a:spcAft>
                <a:spcPts val="0"/>
              </a:spcAft>
              <a:buClr>
                <a:srgbClr val="000000"/>
              </a:buClr>
              <a:buSzPts val="2300"/>
              <a:buFont typeface="Calibri"/>
              <a:buNone/>
              <a:defRPr b="0" i="0" sz="2300" u="none" cap="none" strike="noStrike">
                <a:solidFill>
                  <a:srgbClr val="000000"/>
                </a:solidFill>
                <a:latin typeface="Calibri"/>
                <a:ea typeface="Calibri"/>
                <a:cs typeface="Calibri"/>
                <a:sym typeface="Calibri"/>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72" name="Shape 272"/>
        <p:cNvGrpSpPr/>
        <p:nvPr/>
      </p:nvGrpSpPr>
      <p:grpSpPr>
        <a:xfrm>
          <a:off x="0" y="0"/>
          <a:ext cx="0" cy="0"/>
          <a:chOff x="0" y="0"/>
          <a:chExt cx="0" cy="0"/>
        </a:xfrm>
      </p:grpSpPr>
      <p:sp>
        <p:nvSpPr>
          <p:cNvPr id="273" name="Google Shape;273;p8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Divider(L) and Image(R)">
  <p:cSld name="Section Divider(L) and Image(R)">
    <p:bg>
      <p:bgPr>
        <a:solidFill>
          <a:schemeClr val="lt1"/>
        </a:solidFill>
      </p:bgPr>
    </p:bg>
    <p:spTree>
      <p:nvGrpSpPr>
        <p:cNvPr id="39" name="Shape 39"/>
        <p:cNvGrpSpPr/>
        <p:nvPr/>
      </p:nvGrpSpPr>
      <p:grpSpPr>
        <a:xfrm>
          <a:off x="0" y="0"/>
          <a:ext cx="0" cy="0"/>
          <a:chOff x="0" y="0"/>
          <a:chExt cx="0" cy="0"/>
        </a:xfrm>
      </p:grpSpPr>
      <p:sp>
        <p:nvSpPr>
          <p:cNvPr id="40" name="Google Shape;40;p56"/>
          <p:cNvSpPr/>
          <p:nvPr/>
        </p:nvSpPr>
        <p:spPr>
          <a:xfrm>
            <a:off x="0" y="0"/>
            <a:ext cx="9144000" cy="5143500"/>
          </a:xfrm>
          <a:prstGeom prst="rect">
            <a:avLst/>
          </a:prstGeom>
          <a:blipFill rotWithShape="1">
            <a:blip r:embed="rId2">
              <a:alphaModFix/>
            </a:blip>
            <a:stretch>
              <a:fillRect b="0" l="0" r="0" t="0"/>
            </a:stretch>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Calibri"/>
              <a:buNone/>
            </a:pPr>
            <a:r>
              <a:t/>
            </a:r>
            <a:endParaRPr b="0" i="0" sz="1800" u="none" cap="none" strike="noStrike">
              <a:solidFill>
                <a:schemeClr val="lt1"/>
              </a:solidFill>
              <a:latin typeface="Calibri"/>
              <a:ea typeface="Calibri"/>
              <a:cs typeface="Calibri"/>
              <a:sym typeface="Calibri"/>
            </a:endParaRPr>
          </a:p>
        </p:txBody>
      </p:sp>
      <p:sp>
        <p:nvSpPr>
          <p:cNvPr id="41" name="Google Shape;41;p56"/>
          <p:cNvSpPr/>
          <p:nvPr/>
        </p:nvSpPr>
        <p:spPr>
          <a:xfrm>
            <a:off x="0" y="9693"/>
            <a:ext cx="9144000" cy="5143500"/>
          </a:xfrm>
          <a:prstGeom prst="rect">
            <a:avLst/>
          </a:prstGeom>
          <a:solidFill>
            <a:srgbClr val="2F2883">
              <a:alpha val="75294"/>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Calibri"/>
              <a:buNone/>
            </a:pPr>
            <a:r>
              <a:t/>
            </a:r>
            <a:endParaRPr b="0" i="0" sz="1800" u="none" cap="none" strike="noStrike">
              <a:solidFill>
                <a:schemeClr val="lt1"/>
              </a:solidFill>
              <a:latin typeface="Calibri"/>
              <a:ea typeface="Calibri"/>
              <a:cs typeface="Calibri"/>
              <a:sym typeface="Calibri"/>
            </a:endParaRPr>
          </a:p>
        </p:txBody>
      </p:sp>
      <p:sp>
        <p:nvSpPr>
          <p:cNvPr id="42" name="Google Shape;42;p56"/>
          <p:cNvSpPr/>
          <p:nvPr/>
        </p:nvSpPr>
        <p:spPr>
          <a:xfrm>
            <a:off x="6296327" y="0"/>
            <a:ext cx="2847976" cy="5143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Calibri"/>
              <a:buNone/>
            </a:pPr>
            <a:r>
              <a:t/>
            </a:r>
            <a:endParaRPr b="0" i="0" sz="1800" u="none" cap="none" strike="noStrike">
              <a:solidFill>
                <a:schemeClr val="lt1"/>
              </a:solidFill>
              <a:latin typeface="Calibri"/>
              <a:ea typeface="Calibri"/>
              <a:cs typeface="Calibri"/>
              <a:sym typeface="Calibri"/>
            </a:endParaRPr>
          </a:p>
        </p:txBody>
      </p:sp>
      <p:sp>
        <p:nvSpPr>
          <p:cNvPr id="43" name="Google Shape;43;p56"/>
          <p:cNvSpPr/>
          <p:nvPr>
            <p:ph idx="2" type="pic"/>
          </p:nvPr>
        </p:nvSpPr>
        <p:spPr>
          <a:xfrm>
            <a:off x="6296327" y="0"/>
            <a:ext cx="2847975" cy="5143500"/>
          </a:xfrm>
          <a:prstGeom prst="rect">
            <a:avLst/>
          </a:prstGeom>
          <a:noFill/>
          <a:ln>
            <a:noFill/>
          </a:ln>
        </p:spPr>
      </p:sp>
      <p:sp>
        <p:nvSpPr>
          <p:cNvPr id="44" name="Google Shape;44;p56"/>
          <p:cNvSpPr txBox="1"/>
          <p:nvPr>
            <p:ph idx="1" type="body"/>
          </p:nvPr>
        </p:nvSpPr>
        <p:spPr>
          <a:xfrm>
            <a:off x="523644" y="3003415"/>
            <a:ext cx="5162898" cy="359514"/>
          </a:xfrm>
          <a:prstGeom prst="rect">
            <a:avLst/>
          </a:prstGeom>
          <a:noFill/>
          <a:ln>
            <a:noFill/>
          </a:ln>
        </p:spPr>
        <p:txBody>
          <a:bodyPr anchorCtr="0" anchor="t" bIns="28675" lIns="57375" spcFirstLastPara="1" rIns="57375" wrap="square" tIns="28675">
            <a:spAutoFit/>
          </a:bodyPr>
          <a:lstStyle>
            <a:lvl1pPr indent="-228600" lvl="0" marL="457200" marR="0" rtl="0" algn="ctr">
              <a:lnSpc>
                <a:spcPct val="120000"/>
              </a:lnSpc>
              <a:spcBef>
                <a:spcPts val="0"/>
              </a:spcBef>
              <a:spcAft>
                <a:spcPts val="0"/>
              </a:spcAft>
              <a:buClr>
                <a:srgbClr val="00C0F3"/>
              </a:buClr>
              <a:buSzPts val="1800"/>
              <a:buFont typeface="Noto Sans Symbols"/>
              <a:buNone/>
              <a:defRPr b="0" i="0" sz="1800" u="none" cap="none" strike="noStrike">
                <a:solidFill>
                  <a:srgbClr val="00C0F3"/>
                </a:solidFill>
                <a:latin typeface="Quattrocento Sans"/>
                <a:ea typeface="Quattrocento Sans"/>
                <a:cs typeface="Quattrocento Sans"/>
                <a:sym typeface="Quattrocento Sans"/>
              </a:defRPr>
            </a:lvl1pPr>
            <a:lvl2pPr indent="-342900" lvl="1" marL="914400" marR="0" rtl="0" algn="ctr">
              <a:lnSpc>
                <a:spcPct val="90000"/>
              </a:lnSpc>
              <a:spcBef>
                <a:spcPts val="500"/>
              </a:spcBef>
              <a:spcAft>
                <a:spcPts val="0"/>
              </a:spcAft>
              <a:buClr>
                <a:schemeClr val="accent3"/>
              </a:buClr>
              <a:buSzPts val="1800"/>
              <a:buFont typeface="Noto Sans Symbols"/>
              <a:buChar char="▪"/>
              <a:defRPr b="0" i="0" sz="1800" u="none" cap="none" strike="noStrike">
                <a:solidFill>
                  <a:schemeClr val="accent3"/>
                </a:solidFill>
                <a:latin typeface="Calibri"/>
                <a:ea typeface="Calibri"/>
                <a:cs typeface="Calibri"/>
                <a:sym typeface="Calibri"/>
              </a:defRPr>
            </a:lvl2pPr>
            <a:lvl3pPr indent="-342900" lvl="2" marL="1371600" marR="0" rtl="0" algn="l">
              <a:lnSpc>
                <a:spcPct val="90000"/>
              </a:lnSpc>
              <a:spcBef>
                <a:spcPts val="500"/>
              </a:spcBef>
              <a:spcAft>
                <a:spcPts val="0"/>
              </a:spcAft>
              <a:buClr>
                <a:schemeClr val="accent3"/>
              </a:buClr>
              <a:buSzPts val="1800"/>
              <a:buFont typeface="Noto Sans Symbols"/>
              <a:buChar char="▪"/>
              <a:defRPr b="0" i="0" sz="1800" u="none" cap="none" strike="noStrike">
                <a:solidFill>
                  <a:schemeClr val="accent3"/>
                </a:solidFill>
                <a:latin typeface="Calibri"/>
                <a:ea typeface="Calibri"/>
                <a:cs typeface="Calibri"/>
                <a:sym typeface="Calibri"/>
              </a:defRPr>
            </a:lvl3pPr>
            <a:lvl4pPr indent="-330200" lvl="3" marL="1828800" marR="0" rtl="0" algn="l">
              <a:lnSpc>
                <a:spcPct val="90000"/>
              </a:lnSpc>
              <a:spcBef>
                <a:spcPts val="500"/>
              </a:spcBef>
              <a:spcAft>
                <a:spcPts val="0"/>
              </a:spcAft>
              <a:buClr>
                <a:schemeClr val="accent3"/>
              </a:buClr>
              <a:buSzPts val="1600"/>
              <a:buFont typeface="Noto Sans Symbols"/>
              <a:buChar char="▪"/>
              <a:defRPr b="0" i="0" sz="1600" u="none" cap="none" strike="noStrike">
                <a:solidFill>
                  <a:schemeClr val="accent3"/>
                </a:solidFill>
                <a:latin typeface="Calibri"/>
                <a:ea typeface="Calibri"/>
                <a:cs typeface="Calibri"/>
                <a:sym typeface="Calibri"/>
              </a:defRPr>
            </a:lvl4pPr>
            <a:lvl5pPr indent="-304800" lvl="4" marL="2286000" marR="0" rtl="0" algn="l">
              <a:lnSpc>
                <a:spcPct val="90000"/>
              </a:lnSpc>
              <a:spcBef>
                <a:spcPts val="500"/>
              </a:spcBef>
              <a:spcAft>
                <a:spcPts val="0"/>
              </a:spcAft>
              <a:buClr>
                <a:schemeClr val="accent3"/>
              </a:buClr>
              <a:buSzPts val="1200"/>
              <a:buFont typeface="Noto Sans Symbols"/>
              <a:buChar char="▪"/>
              <a:defRPr b="0" i="0" sz="1200" u="none" cap="none" strike="noStrike">
                <a:solidFill>
                  <a:schemeClr val="accent3"/>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5" name="Google Shape;45;p56"/>
          <p:cNvSpPr txBox="1"/>
          <p:nvPr>
            <p:ph idx="3" type="body"/>
          </p:nvPr>
        </p:nvSpPr>
        <p:spPr>
          <a:xfrm>
            <a:off x="528569" y="1591239"/>
            <a:ext cx="5156614" cy="1412173"/>
          </a:xfrm>
          <a:prstGeom prst="rect">
            <a:avLst/>
          </a:prstGeom>
          <a:noFill/>
          <a:ln>
            <a:noFill/>
          </a:ln>
        </p:spPr>
        <p:txBody>
          <a:bodyPr anchorCtr="0" anchor="ctr" bIns="28675" lIns="57375" spcFirstLastPara="1" rIns="57375" wrap="square" tIns="28675">
            <a:spAutoFit/>
          </a:bodyPr>
          <a:lstStyle>
            <a:lvl1pPr indent="-228600" lvl="0" marL="457200" marR="0" rtl="0" algn="ctr">
              <a:lnSpc>
                <a:spcPct val="100000"/>
              </a:lnSpc>
              <a:spcBef>
                <a:spcPts val="0"/>
              </a:spcBef>
              <a:spcAft>
                <a:spcPts val="0"/>
              </a:spcAft>
              <a:buClr>
                <a:srgbClr val="FFFFFF"/>
              </a:buClr>
              <a:buSzPts val="4400"/>
              <a:buFont typeface="Noto Sans Symbols"/>
              <a:buNone/>
              <a:defRPr b="1" i="0" sz="4400" u="none" cap="none" strike="noStrike">
                <a:solidFill>
                  <a:srgbClr val="FFFFFF"/>
                </a:solidFill>
                <a:latin typeface="Quattrocento Sans"/>
                <a:ea typeface="Quattrocento Sans"/>
                <a:cs typeface="Quattrocento Sans"/>
                <a:sym typeface="Quattrocento Sans"/>
              </a:defRPr>
            </a:lvl1pPr>
            <a:lvl2pPr indent="-381000" lvl="1" marL="914400" marR="0" rtl="0" algn="ctr">
              <a:lnSpc>
                <a:spcPct val="90000"/>
              </a:lnSpc>
              <a:spcBef>
                <a:spcPts val="500"/>
              </a:spcBef>
              <a:spcAft>
                <a:spcPts val="0"/>
              </a:spcAft>
              <a:buClr>
                <a:schemeClr val="lt1"/>
              </a:buClr>
              <a:buSzPts val="2400"/>
              <a:buFont typeface="Noto Sans Symbols"/>
              <a:buChar char="▪"/>
              <a:defRPr b="0" i="0" sz="2400" u="none" cap="none" strike="noStrike">
                <a:solidFill>
                  <a:schemeClr val="lt1"/>
                </a:solidFill>
                <a:latin typeface="Calibri"/>
                <a:ea typeface="Calibri"/>
                <a:cs typeface="Calibri"/>
                <a:sym typeface="Calibri"/>
              </a:defRPr>
            </a:lvl2pPr>
            <a:lvl3pPr indent="-355600" lvl="2" marL="1371600" marR="0" rtl="0" algn="ctr">
              <a:lnSpc>
                <a:spcPct val="90000"/>
              </a:lnSpc>
              <a:spcBef>
                <a:spcPts val="500"/>
              </a:spcBef>
              <a:spcAft>
                <a:spcPts val="0"/>
              </a:spcAft>
              <a:buClr>
                <a:schemeClr val="lt1"/>
              </a:buClr>
              <a:buSzPts val="2000"/>
              <a:buFont typeface="Noto Sans Symbols"/>
              <a:buChar char="▪"/>
              <a:defRPr b="0" i="0" sz="2000" u="none" cap="none" strike="noStrike">
                <a:solidFill>
                  <a:schemeClr val="lt1"/>
                </a:solidFill>
                <a:latin typeface="Calibri"/>
                <a:ea typeface="Calibri"/>
                <a:cs typeface="Calibri"/>
                <a:sym typeface="Calibri"/>
              </a:defRPr>
            </a:lvl3pPr>
            <a:lvl4pPr indent="-342900" lvl="3" marL="1828800" marR="0" rtl="0" algn="ctr">
              <a:lnSpc>
                <a:spcPct val="90000"/>
              </a:lnSpc>
              <a:spcBef>
                <a:spcPts val="500"/>
              </a:spcBef>
              <a:spcAft>
                <a:spcPts val="0"/>
              </a:spcAft>
              <a:buClr>
                <a:schemeClr val="lt1"/>
              </a:buClr>
              <a:buSzPts val="1800"/>
              <a:buFont typeface="Noto Sans Symbols"/>
              <a:buChar char="▪"/>
              <a:defRPr b="0" i="0" sz="1800" u="none" cap="none" strike="noStrike">
                <a:solidFill>
                  <a:schemeClr val="lt1"/>
                </a:solidFill>
                <a:latin typeface="Calibri"/>
                <a:ea typeface="Calibri"/>
                <a:cs typeface="Calibri"/>
                <a:sym typeface="Calibri"/>
              </a:defRPr>
            </a:lvl4pPr>
            <a:lvl5pPr indent="-228600" lvl="4" marL="2286000" marR="0" rtl="0" algn="ctr">
              <a:lnSpc>
                <a:spcPct val="90000"/>
              </a:lnSpc>
              <a:spcBef>
                <a:spcPts val="500"/>
              </a:spcBef>
              <a:spcAft>
                <a:spcPts val="0"/>
              </a:spcAft>
              <a:buClr>
                <a:schemeClr val="lt1"/>
              </a:buClr>
              <a:buSzPts val="1800"/>
              <a:buFont typeface="Noto Sans Symbols"/>
              <a:buNone/>
              <a:defRPr b="0" i="0" sz="1800" u="none" cap="none" strike="noStrike">
                <a:solidFill>
                  <a:schemeClr val="lt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6" name="Google Shape;46;p56"/>
          <p:cNvSpPr txBox="1"/>
          <p:nvPr>
            <p:ph idx="11" type="ftr"/>
          </p:nvPr>
        </p:nvSpPr>
        <p:spPr>
          <a:xfrm>
            <a:off x="2451483" y="4749529"/>
            <a:ext cx="1330939" cy="165102"/>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6A60C6"/>
              </a:buClr>
              <a:buSzPts val="700"/>
              <a:buFont typeface="Quattrocento Sans"/>
              <a:buNone/>
              <a:defRPr b="0" i="0" sz="700" u="none" cap="none" strike="noStrike">
                <a:solidFill>
                  <a:srgbClr val="6A60C6"/>
                </a:solidFill>
                <a:latin typeface="Quattrocento Sans"/>
                <a:ea typeface="Quattrocento Sans"/>
                <a:cs typeface="Quattrocento Sans"/>
                <a:sym typeface="Quattrocento Sans"/>
              </a:defRPr>
            </a:lvl1pPr>
            <a:lvl2pPr lvl="1" marR="0" rtl="0" algn="ctr">
              <a:lnSpc>
                <a:spcPct val="100000"/>
              </a:lnSpc>
              <a:spcBef>
                <a:spcPts val="0"/>
              </a:spcBef>
              <a:spcAft>
                <a:spcPts val="0"/>
              </a:spcAft>
              <a:buClr>
                <a:srgbClr val="000000"/>
              </a:buClr>
              <a:buSzPts val="2300"/>
              <a:buFont typeface="Calibri"/>
              <a:buNone/>
              <a:defRPr b="0" i="0" sz="2300" u="none" cap="none" strike="noStrike">
                <a:solidFill>
                  <a:srgbClr val="000000"/>
                </a:solidFill>
                <a:latin typeface="Calibri"/>
                <a:ea typeface="Calibri"/>
                <a:cs typeface="Calibri"/>
                <a:sym typeface="Calibri"/>
              </a:defRPr>
            </a:lvl2pPr>
            <a:lvl3pPr lvl="2" marR="0" rtl="0" algn="ctr">
              <a:lnSpc>
                <a:spcPct val="100000"/>
              </a:lnSpc>
              <a:spcBef>
                <a:spcPts val="0"/>
              </a:spcBef>
              <a:spcAft>
                <a:spcPts val="0"/>
              </a:spcAft>
              <a:buClr>
                <a:srgbClr val="000000"/>
              </a:buClr>
              <a:buSzPts val="2300"/>
              <a:buFont typeface="Calibri"/>
              <a:buNone/>
              <a:defRPr b="0" i="0" sz="2300" u="none" cap="none" strike="noStrike">
                <a:solidFill>
                  <a:srgbClr val="000000"/>
                </a:solidFill>
                <a:latin typeface="Calibri"/>
                <a:ea typeface="Calibri"/>
                <a:cs typeface="Calibri"/>
                <a:sym typeface="Calibri"/>
              </a:defRPr>
            </a:lvl3pPr>
            <a:lvl4pPr lvl="3" marR="0" rtl="0" algn="ctr">
              <a:lnSpc>
                <a:spcPct val="100000"/>
              </a:lnSpc>
              <a:spcBef>
                <a:spcPts val="0"/>
              </a:spcBef>
              <a:spcAft>
                <a:spcPts val="0"/>
              </a:spcAft>
              <a:buClr>
                <a:srgbClr val="000000"/>
              </a:buClr>
              <a:buSzPts val="2300"/>
              <a:buFont typeface="Calibri"/>
              <a:buNone/>
              <a:defRPr b="0" i="0" sz="2300" u="none" cap="none" strike="noStrike">
                <a:solidFill>
                  <a:srgbClr val="000000"/>
                </a:solidFill>
                <a:latin typeface="Calibri"/>
                <a:ea typeface="Calibri"/>
                <a:cs typeface="Calibri"/>
                <a:sym typeface="Calibri"/>
              </a:defRPr>
            </a:lvl4pPr>
            <a:lvl5pPr lvl="4" marR="0" rtl="0" algn="ctr">
              <a:lnSpc>
                <a:spcPct val="100000"/>
              </a:lnSpc>
              <a:spcBef>
                <a:spcPts val="0"/>
              </a:spcBef>
              <a:spcAft>
                <a:spcPts val="0"/>
              </a:spcAft>
              <a:buClr>
                <a:srgbClr val="000000"/>
              </a:buClr>
              <a:buSzPts val="2300"/>
              <a:buFont typeface="Calibri"/>
              <a:buNone/>
              <a:defRPr b="0" i="0" sz="2300" u="none" cap="none" strike="noStrike">
                <a:solidFill>
                  <a:srgbClr val="000000"/>
                </a:solidFill>
                <a:latin typeface="Calibri"/>
                <a:ea typeface="Calibri"/>
                <a:cs typeface="Calibri"/>
                <a:sym typeface="Calibri"/>
              </a:defRPr>
            </a:lvl5pPr>
            <a:lvl6pPr lvl="5" marR="0" rtl="0" algn="ctr">
              <a:lnSpc>
                <a:spcPct val="100000"/>
              </a:lnSpc>
              <a:spcBef>
                <a:spcPts val="0"/>
              </a:spcBef>
              <a:spcAft>
                <a:spcPts val="0"/>
              </a:spcAft>
              <a:buClr>
                <a:srgbClr val="000000"/>
              </a:buClr>
              <a:buSzPts val="2300"/>
              <a:buFont typeface="Calibri"/>
              <a:buNone/>
              <a:defRPr b="0" i="0" sz="2300" u="none" cap="none" strike="noStrike">
                <a:solidFill>
                  <a:srgbClr val="000000"/>
                </a:solidFill>
                <a:latin typeface="Calibri"/>
                <a:ea typeface="Calibri"/>
                <a:cs typeface="Calibri"/>
                <a:sym typeface="Calibri"/>
              </a:defRPr>
            </a:lvl6pPr>
            <a:lvl7pPr lvl="6" marR="0" rtl="0" algn="ctr">
              <a:lnSpc>
                <a:spcPct val="100000"/>
              </a:lnSpc>
              <a:spcBef>
                <a:spcPts val="0"/>
              </a:spcBef>
              <a:spcAft>
                <a:spcPts val="0"/>
              </a:spcAft>
              <a:buClr>
                <a:srgbClr val="000000"/>
              </a:buClr>
              <a:buSzPts val="2300"/>
              <a:buFont typeface="Calibri"/>
              <a:buNone/>
              <a:defRPr b="0" i="0" sz="2300" u="none" cap="none" strike="noStrike">
                <a:solidFill>
                  <a:srgbClr val="000000"/>
                </a:solidFill>
                <a:latin typeface="Calibri"/>
                <a:ea typeface="Calibri"/>
                <a:cs typeface="Calibri"/>
                <a:sym typeface="Calibri"/>
              </a:defRPr>
            </a:lvl7pPr>
            <a:lvl8pPr lvl="7" marR="0" rtl="0" algn="ctr">
              <a:lnSpc>
                <a:spcPct val="100000"/>
              </a:lnSpc>
              <a:spcBef>
                <a:spcPts val="0"/>
              </a:spcBef>
              <a:spcAft>
                <a:spcPts val="0"/>
              </a:spcAft>
              <a:buClr>
                <a:srgbClr val="000000"/>
              </a:buClr>
              <a:buSzPts val="2300"/>
              <a:buFont typeface="Calibri"/>
              <a:buNone/>
              <a:defRPr b="0" i="0" sz="2300" u="none" cap="none" strike="noStrike">
                <a:solidFill>
                  <a:srgbClr val="000000"/>
                </a:solidFill>
                <a:latin typeface="Calibri"/>
                <a:ea typeface="Calibri"/>
                <a:cs typeface="Calibri"/>
                <a:sym typeface="Calibri"/>
              </a:defRPr>
            </a:lvl8pPr>
            <a:lvl9pPr lvl="8" marR="0" rtl="0" algn="ctr">
              <a:lnSpc>
                <a:spcPct val="100000"/>
              </a:lnSpc>
              <a:spcBef>
                <a:spcPts val="0"/>
              </a:spcBef>
              <a:spcAft>
                <a:spcPts val="0"/>
              </a:spcAft>
              <a:buClr>
                <a:srgbClr val="000000"/>
              </a:buClr>
              <a:buSzPts val="2300"/>
              <a:buFont typeface="Calibri"/>
              <a:buNone/>
              <a:defRPr b="0" i="0" sz="2300" u="none" cap="none" strike="noStrike">
                <a:solidFill>
                  <a:srgbClr val="000000"/>
                </a:solidFill>
                <a:latin typeface="Calibri"/>
                <a:ea typeface="Calibri"/>
                <a:cs typeface="Calibri"/>
                <a:sym typeface="Calibri"/>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Divider(R) and Image(L)">
  <p:cSld name="Section Divider(R) and Image(L)">
    <p:bg>
      <p:bgPr>
        <a:solidFill>
          <a:schemeClr val="lt1"/>
        </a:solidFill>
      </p:bgPr>
    </p:bg>
    <p:spTree>
      <p:nvGrpSpPr>
        <p:cNvPr id="47" name="Shape 47"/>
        <p:cNvGrpSpPr/>
        <p:nvPr/>
      </p:nvGrpSpPr>
      <p:grpSpPr>
        <a:xfrm>
          <a:off x="0" y="0"/>
          <a:ext cx="0" cy="0"/>
          <a:chOff x="0" y="0"/>
          <a:chExt cx="0" cy="0"/>
        </a:xfrm>
      </p:grpSpPr>
      <p:sp>
        <p:nvSpPr>
          <p:cNvPr id="48" name="Google Shape;48;p57"/>
          <p:cNvSpPr/>
          <p:nvPr/>
        </p:nvSpPr>
        <p:spPr>
          <a:xfrm>
            <a:off x="0" y="0"/>
            <a:ext cx="9144000" cy="5143500"/>
          </a:xfrm>
          <a:prstGeom prst="rect">
            <a:avLst/>
          </a:prstGeom>
          <a:blipFill rotWithShape="1">
            <a:blip r:embed="rId2">
              <a:alphaModFix/>
            </a:blip>
            <a:stretch>
              <a:fillRect b="0" l="0" r="0" t="0"/>
            </a:stretch>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Calibri"/>
              <a:buNone/>
            </a:pPr>
            <a:r>
              <a:t/>
            </a:r>
            <a:endParaRPr b="0" i="0" sz="1800" u="none" cap="none" strike="noStrike">
              <a:solidFill>
                <a:schemeClr val="lt1"/>
              </a:solidFill>
              <a:latin typeface="Calibri"/>
              <a:ea typeface="Calibri"/>
              <a:cs typeface="Calibri"/>
              <a:sym typeface="Calibri"/>
            </a:endParaRPr>
          </a:p>
        </p:txBody>
      </p:sp>
      <p:sp>
        <p:nvSpPr>
          <p:cNvPr id="49" name="Google Shape;49;p57"/>
          <p:cNvSpPr/>
          <p:nvPr/>
        </p:nvSpPr>
        <p:spPr>
          <a:xfrm>
            <a:off x="0" y="9693"/>
            <a:ext cx="9144000" cy="5143500"/>
          </a:xfrm>
          <a:prstGeom prst="rect">
            <a:avLst/>
          </a:prstGeom>
          <a:solidFill>
            <a:srgbClr val="2F2883">
              <a:alpha val="75294"/>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Calibri"/>
              <a:buNone/>
            </a:pPr>
            <a:r>
              <a:t/>
            </a:r>
            <a:endParaRPr b="0" i="0" sz="1800" u="none" cap="none" strike="noStrike">
              <a:solidFill>
                <a:schemeClr val="lt1"/>
              </a:solidFill>
              <a:latin typeface="Calibri"/>
              <a:ea typeface="Calibri"/>
              <a:cs typeface="Calibri"/>
              <a:sym typeface="Calibri"/>
            </a:endParaRPr>
          </a:p>
        </p:txBody>
      </p:sp>
      <p:sp>
        <p:nvSpPr>
          <p:cNvPr id="50" name="Google Shape;50;p57"/>
          <p:cNvSpPr/>
          <p:nvPr/>
        </p:nvSpPr>
        <p:spPr>
          <a:xfrm>
            <a:off x="0" y="0"/>
            <a:ext cx="2847976" cy="5143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Calibri"/>
              <a:buNone/>
            </a:pPr>
            <a:r>
              <a:t/>
            </a:r>
            <a:endParaRPr b="0" i="0" sz="1800" u="none" cap="none" strike="noStrike">
              <a:solidFill>
                <a:schemeClr val="lt1"/>
              </a:solidFill>
              <a:latin typeface="Calibri"/>
              <a:ea typeface="Calibri"/>
              <a:cs typeface="Calibri"/>
              <a:sym typeface="Calibri"/>
            </a:endParaRPr>
          </a:p>
        </p:txBody>
      </p:sp>
      <p:sp>
        <p:nvSpPr>
          <p:cNvPr id="51" name="Google Shape;51;p57"/>
          <p:cNvSpPr/>
          <p:nvPr>
            <p:ph idx="2" type="pic"/>
          </p:nvPr>
        </p:nvSpPr>
        <p:spPr>
          <a:xfrm>
            <a:off x="2" y="0"/>
            <a:ext cx="2847975" cy="5143500"/>
          </a:xfrm>
          <a:prstGeom prst="rect">
            <a:avLst/>
          </a:prstGeom>
          <a:noFill/>
          <a:ln>
            <a:noFill/>
          </a:ln>
        </p:spPr>
      </p:sp>
      <p:sp>
        <p:nvSpPr>
          <p:cNvPr id="52" name="Google Shape;52;p57"/>
          <p:cNvSpPr txBox="1"/>
          <p:nvPr>
            <p:ph idx="1" type="body"/>
          </p:nvPr>
        </p:nvSpPr>
        <p:spPr>
          <a:xfrm>
            <a:off x="3386113" y="3003415"/>
            <a:ext cx="5162898" cy="359514"/>
          </a:xfrm>
          <a:prstGeom prst="rect">
            <a:avLst/>
          </a:prstGeom>
          <a:noFill/>
          <a:ln>
            <a:noFill/>
          </a:ln>
        </p:spPr>
        <p:txBody>
          <a:bodyPr anchorCtr="0" anchor="t" bIns="28675" lIns="57375" spcFirstLastPara="1" rIns="57375" wrap="square" tIns="28675">
            <a:spAutoFit/>
          </a:bodyPr>
          <a:lstStyle>
            <a:lvl1pPr indent="-228600" lvl="0" marL="457200" marR="0" rtl="0" algn="ctr">
              <a:lnSpc>
                <a:spcPct val="120000"/>
              </a:lnSpc>
              <a:spcBef>
                <a:spcPts val="0"/>
              </a:spcBef>
              <a:spcAft>
                <a:spcPts val="0"/>
              </a:spcAft>
              <a:buClr>
                <a:srgbClr val="00C0F3"/>
              </a:buClr>
              <a:buSzPts val="1800"/>
              <a:buFont typeface="Noto Sans Symbols"/>
              <a:buNone/>
              <a:defRPr b="0" i="0" sz="1800" u="none" cap="none" strike="noStrike">
                <a:solidFill>
                  <a:srgbClr val="00C0F3"/>
                </a:solidFill>
                <a:latin typeface="Quattrocento Sans"/>
                <a:ea typeface="Quattrocento Sans"/>
                <a:cs typeface="Quattrocento Sans"/>
                <a:sym typeface="Quattrocento Sans"/>
              </a:defRPr>
            </a:lvl1pPr>
            <a:lvl2pPr indent="-342900" lvl="1" marL="914400" marR="0" rtl="0" algn="ctr">
              <a:lnSpc>
                <a:spcPct val="90000"/>
              </a:lnSpc>
              <a:spcBef>
                <a:spcPts val="500"/>
              </a:spcBef>
              <a:spcAft>
                <a:spcPts val="0"/>
              </a:spcAft>
              <a:buClr>
                <a:schemeClr val="accent3"/>
              </a:buClr>
              <a:buSzPts val="1800"/>
              <a:buFont typeface="Noto Sans Symbols"/>
              <a:buChar char="▪"/>
              <a:defRPr b="0" i="0" sz="1800" u="none" cap="none" strike="noStrike">
                <a:solidFill>
                  <a:schemeClr val="accent3"/>
                </a:solidFill>
                <a:latin typeface="Calibri"/>
                <a:ea typeface="Calibri"/>
                <a:cs typeface="Calibri"/>
                <a:sym typeface="Calibri"/>
              </a:defRPr>
            </a:lvl2pPr>
            <a:lvl3pPr indent="-342900" lvl="2" marL="1371600" marR="0" rtl="0" algn="ctr">
              <a:lnSpc>
                <a:spcPct val="90000"/>
              </a:lnSpc>
              <a:spcBef>
                <a:spcPts val="500"/>
              </a:spcBef>
              <a:spcAft>
                <a:spcPts val="0"/>
              </a:spcAft>
              <a:buClr>
                <a:schemeClr val="accent3"/>
              </a:buClr>
              <a:buSzPts val="1800"/>
              <a:buFont typeface="Noto Sans Symbols"/>
              <a:buChar char="▪"/>
              <a:defRPr b="0" i="0" sz="1800" u="none" cap="none" strike="noStrike">
                <a:solidFill>
                  <a:schemeClr val="accent3"/>
                </a:solidFill>
                <a:latin typeface="Calibri"/>
                <a:ea typeface="Calibri"/>
                <a:cs typeface="Calibri"/>
                <a:sym typeface="Calibri"/>
              </a:defRPr>
            </a:lvl3pPr>
            <a:lvl4pPr indent="-330200" lvl="3" marL="1828800" marR="0" rtl="0" algn="ctr">
              <a:lnSpc>
                <a:spcPct val="90000"/>
              </a:lnSpc>
              <a:spcBef>
                <a:spcPts val="500"/>
              </a:spcBef>
              <a:spcAft>
                <a:spcPts val="0"/>
              </a:spcAft>
              <a:buClr>
                <a:schemeClr val="accent3"/>
              </a:buClr>
              <a:buSzPts val="1600"/>
              <a:buFont typeface="Noto Sans Symbols"/>
              <a:buChar char="▪"/>
              <a:defRPr b="0" i="0" sz="1600" u="none" cap="none" strike="noStrike">
                <a:solidFill>
                  <a:schemeClr val="accent3"/>
                </a:solidFill>
                <a:latin typeface="Calibri"/>
                <a:ea typeface="Calibri"/>
                <a:cs typeface="Calibri"/>
                <a:sym typeface="Calibri"/>
              </a:defRPr>
            </a:lvl4pPr>
            <a:lvl5pPr indent="-317500" lvl="4" marL="2286000" marR="0" rtl="0" algn="ctr">
              <a:lnSpc>
                <a:spcPct val="90000"/>
              </a:lnSpc>
              <a:spcBef>
                <a:spcPts val="500"/>
              </a:spcBef>
              <a:spcAft>
                <a:spcPts val="0"/>
              </a:spcAft>
              <a:buClr>
                <a:schemeClr val="accent3"/>
              </a:buClr>
              <a:buSzPts val="1400"/>
              <a:buFont typeface="Noto Sans Symbols"/>
              <a:buChar char="▪"/>
              <a:defRPr b="0" i="0" sz="1400" u="none" cap="none" strike="noStrike">
                <a:solidFill>
                  <a:schemeClr val="accent3"/>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53" name="Google Shape;53;p57"/>
          <p:cNvSpPr txBox="1"/>
          <p:nvPr>
            <p:ph idx="3" type="body"/>
          </p:nvPr>
        </p:nvSpPr>
        <p:spPr>
          <a:xfrm>
            <a:off x="3391038" y="1591240"/>
            <a:ext cx="5156614" cy="1412173"/>
          </a:xfrm>
          <a:prstGeom prst="rect">
            <a:avLst/>
          </a:prstGeom>
          <a:noFill/>
          <a:ln>
            <a:noFill/>
          </a:ln>
        </p:spPr>
        <p:txBody>
          <a:bodyPr anchorCtr="0" anchor="ctr" bIns="28675" lIns="57375" spcFirstLastPara="1" rIns="57375" wrap="square" tIns="28675">
            <a:spAutoFit/>
          </a:bodyPr>
          <a:lstStyle>
            <a:lvl1pPr indent="-228600" lvl="0" marL="457200" marR="0" rtl="0" algn="ctr">
              <a:lnSpc>
                <a:spcPct val="100000"/>
              </a:lnSpc>
              <a:spcBef>
                <a:spcPts val="0"/>
              </a:spcBef>
              <a:spcAft>
                <a:spcPts val="0"/>
              </a:spcAft>
              <a:buClr>
                <a:srgbClr val="FFFFFF"/>
              </a:buClr>
              <a:buSzPts val="4400"/>
              <a:buFont typeface="Noto Sans Symbols"/>
              <a:buNone/>
              <a:defRPr b="1" i="0" sz="4400" u="none" cap="none" strike="noStrike">
                <a:solidFill>
                  <a:srgbClr val="FFFFFF"/>
                </a:solidFill>
                <a:latin typeface="Quattrocento Sans"/>
                <a:ea typeface="Quattrocento Sans"/>
                <a:cs typeface="Quattrocento Sans"/>
                <a:sym typeface="Quattrocento Sans"/>
              </a:defRPr>
            </a:lvl1pPr>
            <a:lvl2pPr indent="-381000" lvl="1" marL="914400" marR="0" rtl="0" algn="ctr">
              <a:lnSpc>
                <a:spcPct val="90000"/>
              </a:lnSpc>
              <a:spcBef>
                <a:spcPts val="500"/>
              </a:spcBef>
              <a:spcAft>
                <a:spcPts val="0"/>
              </a:spcAft>
              <a:buClr>
                <a:schemeClr val="lt1"/>
              </a:buClr>
              <a:buSzPts val="2400"/>
              <a:buFont typeface="Noto Sans Symbols"/>
              <a:buChar char="▪"/>
              <a:defRPr b="0" i="0" sz="2400" u="none" cap="none" strike="noStrike">
                <a:solidFill>
                  <a:schemeClr val="lt1"/>
                </a:solidFill>
                <a:latin typeface="Calibri"/>
                <a:ea typeface="Calibri"/>
                <a:cs typeface="Calibri"/>
                <a:sym typeface="Calibri"/>
              </a:defRPr>
            </a:lvl2pPr>
            <a:lvl3pPr indent="-355600" lvl="2" marL="1371600" marR="0" rtl="0" algn="ctr">
              <a:lnSpc>
                <a:spcPct val="90000"/>
              </a:lnSpc>
              <a:spcBef>
                <a:spcPts val="500"/>
              </a:spcBef>
              <a:spcAft>
                <a:spcPts val="0"/>
              </a:spcAft>
              <a:buClr>
                <a:schemeClr val="lt1"/>
              </a:buClr>
              <a:buSzPts val="2000"/>
              <a:buFont typeface="Noto Sans Symbols"/>
              <a:buChar char="▪"/>
              <a:defRPr b="0" i="0" sz="2000" u="none" cap="none" strike="noStrike">
                <a:solidFill>
                  <a:schemeClr val="lt1"/>
                </a:solidFill>
                <a:latin typeface="Calibri"/>
                <a:ea typeface="Calibri"/>
                <a:cs typeface="Calibri"/>
                <a:sym typeface="Calibri"/>
              </a:defRPr>
            </a:lvl3pPr>
            <a:lvl4pPr indent="-342900" lvl="3" marL="1828800" marR="0" rtl="0" algn="ctr">
              <a:lnSpc>
                <a:spcPct val="90000"/>
              </a:lnSpc>
              <a:spcBef>
                <a:spcPts val="500"/>
              </a:spcBef>
              <a:spcAft>
                <a:spcPts val="0"/>
              </a:spcAft>
              <a:buClr>
                <a:schemeClr val="lt1"/>
              </a:buClr>
              <a:buSzPts val="1800"/>
              <a:buFont typeface="Noto Sans Symbols"/>
              <a:buChar char="▪"/>
              <a:defRPr b="0" i="0" sz="1800" u="none" cap="none" strike="noStrike">
                <a:solidFill>
                  <a:schemeClr val="lt1"/>
                </a:solidFill>
                <a:latin typeface="Calibri"/>
                <a:ea typeface="Calibri"/>
                <a:cs typeface="Calibri"/>
                <a:sym typeface="Calibri"/>
              </a:defRPr>
            </a:lvl4pPr>
            <a:lvl5pPr indent="-342900" lvl="4" marL="2286000" marR="0" rtl="0" algn="ctr">
              <a:lnSpc>
                <a:spcPct val="90000"/>
              </a:lnSpc>
              <a:spcBef>
                <a:spcPts val="500"/>
              </a:spcBef>
              <a:spcAft>
                <a:spcPts val="0"/>
              </a:spcAft>
              <a:buClr>
                <a:schemeClr val="lt1"/>
              </a:buClr>
              <a:buSzPts val="1800"/>
              <a:buFont typeface="Noto Sans Symbols"/>
              <a:buChar char="▪"/>
              <a:defRPr b="0" i="0" sz="1800" u="none" cap="none" strike="noStrike">
                <a:solidFill>
                  <a:schemeClr val="lt1"/>
                </a:solidFill>
                <a:latin typeface="Calibri"/>
                <a:ea typeface="Calibri"/>
                <a:cs typeface="Calibri"/>
                <a:sym typeface="Calibri"/>
              </a:defRPr>
            </a:lvl5pPr>
            <a:lvl6pPr indent="-342900" lvl="5" marL="2743200" marR="0" rtl="0" algn="ctr">
              <a:lnSpc>
                <a:spcPct val="90000"/>
              </a:lnSpc>
              <a:spcBef>
                <a:spcPts val="500"/>
              </a:spcBef>
              <a:spcAft>
                <a:spcPts val="0"/>
              </a:spcAft>
              <a:buClr>
                <a:schemeClr val="lt1"/>
              </a:buClr>
              <a:buSzPts val="1800"/>
              <a:buFont typeface="Noto Sans Symbols"/>
              <a:buChar char="▪"/>
              <a:defRPr b="0" i="0" sz="1800" u="none" cap="none" strike="noStrike">
                <a:solidFill>
                  <a:schemeClr val="lt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54" name="Google Shape;54;p57"/>
          <p:cNvSpPr txBox="1"/>
          <p:nvPr>
            <p:ph idx="11" type="ftr"/>
          </p:nvPr>
        </p:nvSpPr>
        <p:spPr>
          <a:xfrm>
            <a:off x="5262884" y="4749529"/>
            <a:ext cx="1330939" cy="165102"/>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6A60C6"/>
              </a:buClr>
              <a:buSzPts val="700"/>
              <a:buFont typeface="Quattrocento Sans"/>
              <a:buNone/>
              <a:defRPr b="0" i="0" sz="700" u="none" cap="none" strike="noStrike">
                <a:solidFill>
                  <a:srgbClr val="6A60C6"/>
                </a:solidFill>
                <a:latin typeface="Quattrocento Sans"/>
                <a:ea typeface="Quattrocento Sans"/>
                <a:cs typeface="Quattrocento Sans"/>
                <a:sym typeface="Quattrocento Sans"/>
              </a:defRPr>
            </a:lvl1pPr>
            <a:lvl2pPr lvl="1" marR="0" rtl="0" algn="ctr">
              <a:lnSpc>
                <a:spcPct val="100000"/>
              </a:lnSpc>
              <a:spcBef>
                <a:spcPts val="0"/>
              </a:spcBef>
              <a:spcAft>
                <a:spcPts val="0"/>
              </a:spcAft>
              <a:buClr>
                <a:srgbClr val="000000"/>
              </a:buClr>
              <a:buSzPts val="2300"/>
              <a:buFont typeface="Calibri"/>
              <a:buNone/>
              <a:defRPr b="0" i="0" sz="2300" u="none" cap="none" strike="noStrike">
                <a:solidFill>
                  <a:srgbClr val="000000"/>
                </a:solidFill>
                <a:latin typeface="Calibri"/>
                <a:ea typeface="Calibri"/>
                <a:cs typeface="Calibri"/>
                <a:sym typeface="Calibri"/>
              </a:defRPr>
            </a:lvl2pPr>
            <a:lvl3pPr lvl="2" marR="0" rtl="0" algn="ctr">
              <a:lnSpc>
                <a:spcPct val="100000"/>
              </a:lnSpc>
              <a:spcBef>
                <a:spcPts val="0"/>
              </a:spcBef>
              <a:spcAft>
                <a:spcPts val="0"/>
              </a:spcAft>
              <a:buClr>
                <a:srgbClr val="000000"/>
              </a:buClr>
              <a:buSzPts val="2300"/>
              <a:buFont typeface="Calibri"/>
              <a:buNone/>
              <a:defRPr b="0" i="0" sz="2300" u="none" cap="none" strike="noStrike">
                <a:solidFill>
                  <a:srgbClr val="000000"/>
                </a:solidFill>
                <a:latin typeface="Calibri"/>
                <a:ea typeface="Calibri"/>
                <a:cs typeface="Calibri"/>
                <a:sym typeface="Calibri"/>
              </a:defRPr>
            </a:lvl3pPr>
            <a:lvl4pPr lvl="3" marR="0" rtl="0" algn="ctr">
              <a:lnSpc>
                <a:spcPct val="100000"/>
              </a:lnSpc>
              <a:spcBef>
                <a:spcPts val="0"/>
              </a:spcBef>
              <a:spcAft>
                <a:spcPts val="0"/>
              </a:spcAft>
              <a:buClr>
                <a:srgbClr val="000000"/>
              </a:buClr>
              <a:buSzPts val="2300"/>
              <a:buFont typeface="Calibri"/>
              <a:buNone/>
              <a:defRPr b="0" i="0" sz="2300" u="none" cap="none" strike="noStrike">
                <a:solidFill>
                  <a:srgbClr val="000000"/>
                </a:solidFill>
                <a:latin typeface="Calibri"/>
                <a:ea typeface="Calibri"/>
                <a:cs typeface="Calibri"/>
                <a:sym typeface="Calibri"/>
              </a:defRPr>
            </a:lvl4pPr>
            <a:lvl5pPr lvl="4" marR="0" rtl="0" algn="ctr">
              <a:lnSpc>
                <a:spcPct val="100000"/>
              </a:lnSpc>
              <a:spcBef>
                <a:spcPts val="0"/>
              </a:spcBef>
              <a:spcAft>
                <a:spcPts val="0"/>
              </a:spcAft>
              <a:buClr>
                <a:srgbClr val="000000"/>
              </a:buClr>
              <a:buSzPts val="2300"/>
              <a:buFont typeface="Calibri"/>
              <a:buNone/>
              <a:defRPr b="0" i="0" sz="2300" u="none" cap="none" strike="noStrike">
                <a:solidFill>
                  <a:srgbClr val="000000"/>
                </a:solidFill>
                <a:latin typeface="Calibri"/>
                <a:ea typeface="Calibri"/>
                <a:cs typeface="Calibri"/>
                <a:sym typeface="Calibri"/>
              </a:defRPr>
            </a:lvl5pPr>
            <a:lvl6pPr lvl="5" marR="0" rtl="0" algn="ctr">
              <a:lnSpc>
                <a:spcPct val="100000"/>
              </a:lnSpc>
              <a:spcBef>
                <a:spcPts val="0"/>
              </a:spcBef>
              <a:spcAft>
                <a:spcPts val="0"/>
              </a:spcAft>
              <a:buClr>
                <a:srgbClr val="000000"/>
              </a:buClr>
              <a:buSzPts val="2300"/>
              <a:buFont typeface="Calibri"/>
              <a:buNone/>
              <a:defRPr b="0" i="0" sz="2300" u="none" cap="none" strike="noStrike">
                <a:solidFill>
                  <a:srgbClr val="000000"/>
                </a:solidFill>
                <a:latin typeface="Calibri"/>
                <a:ea typeface="Calibri"/>
                <a:cs typeface="Calibri"/>
                <a:sym typeface="Calibri"/>
              </a:defRPr>
            </a:lvl6pPr>
            <a:lvl7pPr lvl="6" marR="0" rtl="0" algn="ctr">
              <a:lnSpc>
                <a:spcPct val="100000"/>
              </a:lnSpc>
              <a:spcBef>
                <a:spcPts val="0"/>
              </a:spcBef>
              <a:spcAft>
                <a:spcPts val="0"/>
              </a:spcAft>
              <a:buClr>
                <a:srgbClr val="000000"/>
              </a:buClr>
              <a:buSzPts val="2300"/>
              <a:buFont typeface="Calibri"/>
              <a:buNone/>
              <a:defRPr b="0" i="0" sz="2300" u="none" cap="none" strike="noStrike">
                <a:solidFill>
                  <a:srgbClr val="000000"/>
                </a:solidFill>
                <a:latin typeface="Calibri"/>
                <a:ea typeface="Calibri"/>
                <a:cs typeface="Calibri"/>
                <a:sym typeface="Calibri"/>
              </a:defRPr>
            </a:lvl7pPr>
            <a:lvl8pPr lvl="7" marR="0" rtl="0" algn="ctr">
              <a:lnSpc>
                <a:spcPct val="100000"/>
              </a:lnSpc>
              <a:spcBef>
                <a:spcPts val="0"/>
              </a:spcBef>
              <a:spcAft>
                <a:spcPts val="0"/>
              </a:spcAft>
              <a:buClr>
                <a:srgbClr val="000000"/>
              </a:buClr>
              <a:buSzPts val="2300"/>
              <a:buFont typeface="Calibri"/>
              <a:buNone/>
              <a:defRPr b="0" i="0" sz="2300" u="none" cap="none" strike="noStrike">
                <a:solidFill>
                  <a:srgbClr val="000000"/>
                </a:solidFill>
                <a:latin typeface="Calibri"/>
                <a:ea typeface="Calibri"/>
                <a:cs typeface="Calibri"/>
                <a:sym typeface="Calibri"/>
              </a:defRPr>
            </a:lvl8pPr>
            <a:lvl9pPr lvl="8" marR="0" rtl="0" algn="ctr">
              <a:lnSpc>
                <a:spcPct val="100000"/>
              </a:lnSpc>
              <a:spcBef>
                <a:spcPts val="0"/>
              </a:spcBef>
              <a:spcAft>
                <a:spcPts val="0"/>
              </a:spcAft>
              <a:buClr>
                <a:srgbClr val="000000"/>
              </a:buClr>
              <a:buSzPts val="2300"/>
              <a:buFont typeface="Calibri"/>
              <a:buNone/>
              <a:defRPr b="0" i="0" sz="2300" u="none" cap="none" strike="noStrike">
                <a:solidFill>
                  <a:srgbClr val="000000"/>
                </a:solidFill>
                <a:latin typeface="Calibri"/>
                <a:ea typeface="Calibri"/>
                <a:cs typeface="Calibri"/>
                <a:sym typeface="Calibri"/>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55" name="Shape 55"/>
        <p:cNvGrpSpPr/>
        <p:nvPr/>
      </p:nvGrpSpPr>
      <p:grpSpPr>
        <a:xfrm>
          <a:off x="0" y="0"/>
          <a:ext cx="0" cy="0"/>
          <a:chOff x="0" y="0"/>
          <a:chExt cx="0" cy="0"/>
        </a:xfrm>
      </p:grpSpPr>
      <p:sp>
        <p:nvSpPr>
          <p:cNvPr id="56" name="Google Shape;56;p58"/>
          <p:cNvSpPr txBox="1"/>
          <p:nvPr>
            <p:ph idx="12" type="sldNum"/>
          </p:nvPr>
        </p:nvSpPr>
        <p:spPr>
          <a:xfrm>
            <a:off x="8850007" y="4889009"/>
            <a:ext cx="294144" cy="158337"/>
          </a:xfrm>
          <a:prstGeom prst="rect">
            <a:avLst/>
          </a:prstGeom>
          <a:noFill/>
          <a:ln>
            <a:noFill/>
          </a:ln>
        </p:spPr>
        <p:txBody>
          <a:bodyPr anchorCtr="0" anchor="ctr" bIns="28675" lIns="57375" spcFirstLastPara="1" rIns="57375" wrap="square" tIns="28675">
            <a:noAutofit/>
          </a:bodyPr>
          <a:lstStyle>
            <a:lvl1pPr indent="0" lvl="0" marL="0" marR="0" rtl="0" algn="ctr">
              <a:lnSpc>
                <a:spcPct val="100000"/>
              </a:lnSpc>
              <a:spcBef>
                <a:spcPts val="0"/>
              </a:spcBef>
              <a:spcAft>
                <a:spcPts val="0"/>
              </a:spcAft>
              <a:buClr>
                <a:srgbClr val="A5A5A5"/>
              </a:buClr>
              <a:buSzPts val="700"/>
              <a:buFont typeface="Quattrocento Sans"/>
              <a:buNone/>
              <a:defRPr b="0" i="0" sz="700" u="none" cap="none" strike="noStrike">
                <a:solidFill>
                  <a:srgbClr val="A5A5A5"/>
                </a:solidFill>
                <a:latin typeface="Quattrocento Sans"/>
                <a:ea typeface="Quattrocento Sans"/>
                <a:cs typeface="Quattrocento Sans"/>
                <a:sym typeface="Quattrocento Sans"/>
              </a:defRPr>
            </a:lvl1pPr>
            <a:lvl2pPr indent="0" lvl="1" marL="0" marR="0" rtl="0" algn="ctr">
              <a:lnSpc>
                <a:spcPct val="100000"/>
              </a:lnSpc>
              <a:spcBef>
                <a:spcPts val="0"/>
              </a:spcBef>
              <a:spcAft>
                <a:spcPts val="0"/>
              </a:spcAft>
              <a:buClr>
                <a:srgbClr val="A5A5A5"/>
              </a:buClr>
              <a:buSzPts val="700"/>
              <a:buFont typeface="Quattrocento Sans"/>
              <a:buNone/>
              <a:defRPr b="0" i="0" sz="700" u="none" cap="none" strike="noStrike">
                <a:solidFill>
                  <a:srgbClr val="A5A5A5"/>
                </a:solidFill>
                <a:latin typeface="Quattrocento Sans"/>
                <a:ea typeface="Quattrocento Sans"/>
                <a:cs typeface="Quattrocento Sans"/>
                <a:sym typeface="Quattrocento Sans"/>
              </a:defRPr>
            </a:lvl2pPr>
            <a:lvl3pPr indent="0" lvl="2" marL="0" marR="0" rtl="0" algn="ctr">
              <a:lnSpc>
                <a:spcPct val="100000"/>
              </a:lnSpc>
              <a:spcBef>
                <a:spcPts val="0"/>
              </a:spcBef>
              <a:spcAft>
                <a:spcPts val="0"/>
              </a:spcAft>
              <a:buClr>
                <a:srgbClr val="A5A5A5"/>
              </a:buClr>
              <a:buSzPts val="700"/>
              <a:buFont typeface="Quattrocento Sans"/>
              <a:buNone/>
              <a:defRPr b="0" i="0" sz="700" u="none" cap="none" strike="noStrike">
                <a:solidFill>
                  <a:srgbClr val="A5A5A5"/>
                </a:solidFill>
                <a:latin typeface="Quattrocento Sans"/>
                <a:ea typeface="Quattrocento Sans"/>
                <a:cs typeface="Quattrocento Sans"/>
                <a:sym typeface="Quattrocento Sans"/>
              </a:defRPr>
            </a:lvl3pPr>
            <a:lvl4pPr indent="0" lvl="3" marL="0" marR="0" rtl="0" algn="ctr">
              <a:lnSpc>
                <a:spcPct val="100000"/>
              </a:lnSpc>
              <a:spcBef>
                <a:spcPts val="0"/>
              </a:spcBef>
              <a:spcAft>
                <a:spcPts val="0"/>
              </a:spcAft>
              <a:buClr>
                <a:srgbClr val="A5A5A5"/>
              </a:buClr>
              <a:buSzPts val="700"/>
              <a:buFont typeface="Quattrocento Sans"/>
              <a:buNone/>
              <a:defRPr b="0" i="0" sz="700" u="none" cap="none" strike="noStrike">
                <a:solidFill>
                  <a:srgbClr val="A5A5A5"/>
                </a:solidFill>
                <a:latin typeface="Quattrocento Sans"/>
                <a:ea typeface="Quattrocento Sans"/>
                <a:cs typeface="Quattrocento Sans"/>
                <a:sym typeface="Quattrocento Sans"/>
              </a:defRPr>
            </a:lvl4pPr>
            <a:lvl5pPr indent="0" lvl="4" marL="0" marR="0" rtl="0" algn="ctr">
              <a:lnSpc>
                <a:spcPct val="100000"/>
              </a:lnSpc>
              <a:spcBef>
                <a:spcPts val="0"/>
              </a:spcBef>
              <a:spcAft>
                <a:spcPts val="0"/>
              </a:spcAft>
              <a:buClr>
                <a:srgbClr val="A5A5A5"/>
              </a:buClr>
              <a:buSzPts val="700"/>
              <a:buFont typeface="Quattrocento Sans"/>
              <a:buNone/>
              <a:defRPr b="0" i="0" sz="700" u="none" cap="none" strike="noStrike">
                <a:solidFill>
                  <a:srgbClr val="A5A5A5"/>
                </a:solidFill>
                <a:latin typeface="Quattrocento Sans"/>
                <a:ea typeface="Quattrocento Sans"/>
                <a:cs typeface="Quattrocento Sans"/>
                <a:sym typeface="Quattrocento Sans"/>
              </a:defRPr>
            </a:lvl5pPr>
            <a:lvl6pPr indent="0" lvl="5" marL="0" marR="0" rtl="0" algn="ctr">
              <a:lnSpc>
                <a:spcPct val="100000"/>
              </a:lnSpc>
              <a:spcBef>
                <a:spcPts val="0"/>
              </a:spcBef>
              <a:spcAft>
                <a:spcPts val="0"/>
              </a:spcAft>
              <a:buClr>
                <a:srgbClr val="A5A5A5"/>
              </a:buClr>
              <a:buSzPts val="700"/>
              <a:buFont typeface="Quattrocento Sans"/>
              <a:buNone/>
              <a:defRPr b="0" i="0" sz="700" u="none" cap="none" strike="noStrike">
                <a:solidFill>
                  <a:srgbClr val="A5A5A5"/>
                </a:solidFill>
                <a:latin typeface="Quattrocento Sans"/>
                <a:ea typeface="Quattrocento Sans"/>
                <a:cs typeface="Quattrocento Sans"/>
                <a:sym typeface="Quattrocento Sans"/>
              </a:defRPr>
            </a:lvl6pPr>
            <a:lvl7pPr indent="0" lvl="6" marL="0" marR="0" rtl="0" algn="ctr">
              <a:lnSpc>
                <a:spcPct val="100000"/>
              </a:lnSpc>
              <a:spcBef>
                <a:spcPts val="0"/>
              </a:spcBef>
              <a:spcAft>
                <a:spcPts val="0"/>
              </a:spcAft>
              <a:buClr>
                <a:srgbClr val="A5A5A5"/>
              </a:buClr>
              <a:buSzPts val="700"/>
              <a:buFont typeface="Quattrocento Sans"/>
              <a:buNone/>
              <a:defRPr b="0" i="0" sz="700" u="none" cap="none" strike="noStrike">
                <a:solidFill>
                  <a:srgbClr val="A5A5A5"/>
                </a:solidFill>
                <a:latin typeface="Quattrocento Sans"/>
                <a:ea typeface="Quattrocento Sans"/>
                <a:cs typeface="Quattrocento Sans"/>
                <a:sym typeface="Quattrocento Sans"/>
              </a:defRPr>
            </a:lvl7pPr>
            <a:lvl8pPr indent="0" lvl="7" marL="0" marR="0" rtl="0" algn="ctr">
              <a:lnSpc>
                <a:spcPct val="100000"/>
              </a:lnSpc>
              <a:spcBef>
                <a:spcPts val="0"/>
              </a:spcBef>
              <a:spcAft>
                <a:spcPts val="0"/>
              </a:spcAft>
              <a:buClr>
                <a:srgbClr val="A5A5A5"/>
              </a:buClr>
              <a:buSzPts val="700"/>
              <a:buFont typeface="Quattrocento Sans"/>
              <a:buNone/>
              <a:defRPr b="0" i="0" sz="700" u="none" cap="none" strike="noStrike">
                <a:solidFill>
                  <a:srgbClr val="A5A5A5"/>
                </a:solidFill>
                <a:latin typeface="Quattrocento Sans"/>
                <a:ea typeface="Quattrocento Sans"/>
                <a:cs typeface="Quattrocento Sans"/>
                <a:sym typeface="Quattrocento Sans"/>
              </a:defRPr>
            </a:lvl8pPr>
            <a:lvl9pPr indent="0" lvl="8" marL="0" marR="0" rtl="0" algn="ctr">
              <a:lnSpc>
                <a:spcPct val="100000"/>
              </a:lnSpc>
              <a:spcBef>
                <a:spcPts val="0"/>
              </a:spcBef>
              <a:spcAft>
                <a:spcPts val="0"/>
              </a:spcAft>
              <a:buClr>
                <a:srgbClr val="A5A5A5"/>
              </a:buClr>
              <a:buSzPts val="700"/>
              <a:buFont typeface="Quattrocento Sans"/>
              <a:buNone/>
              <a:defRPr b="0" i="0" sz="700" u="none" cap="none" strike="noStrike">
                <a:solidFill>
                  <a:srgbClr val="A5A5A5"/>
                </a:solidFill>
                <a:latin typeface="Quattrocento Sans"/>
                <a:ea typeface="Quattrocento Sans"/>
                <a:cs typeface="Quattrocento Sans"/>
                <a:sym typeface="Quattrocento Sans"/>
              </a:defRPr>
            </a:lvl9pPr>
          </a:lstStyle>
          <a:p>
            <a:pPr indent="0" lvl="0" marL="0" rtl="0" algn="ctr">
              <a:spcBef>
                <a:spcPts val="0"/>
              </a:spcBef>
              <a:spcAft>
                <a:spcPts val="0"/>
              </a:spcAft>
              <a:buNone/>
            </a:pPr>
            <a:fld id="{00000000-1234-1234-1234-123412341234}" type="slidenum">
              <a:rPr lang="en"/>
              <a:t>‹#›</a:t>
            </a:fld>
            <a:endParaRPr/>
          </a:p>
        </p:txBody>
      </p:sp>
      <p:sp>
        <p:nvSpPr>
          <p:cNvPr id="57" name="Google Shape;57;p58"/>
          <p:cNvSpPr txBox="1"/>
          <p:nvPr>
            <p:ph idx="11" type="ftr"/>
          </p:nvPr>
        </p:nvSpPr>
        <p:spPr>
          <a:xfrm rot="-5400000">
            <a:off x="8331611" y="4119385"/>
            <a:ext cx="1330939" cy="165102"/>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BFBFBF"/>
              </a:buClr>
              <a:buSzPts val="700"/>
              <a:buFont typeface="Quattrocento Sans"/>
              <a:buNone/>
              <a:defRPr b="0" i="0" sz="700" u="none" cap="none" strike="noStrike">
                <a:solidFill>
                  <a:srgbClr val="BFBFBF"/>
                </a:solidFill>
                <a:latin typeface="Quattrocento Sans"/>
                <a:ea typeface="Quattrocento Sans"/>
                <a:cs typeface="Quattrocento Sans"/>
                <a:sym typeface="Quattrocento Sans"/>
              </a:defRPr>
            </a:lvl1pPr>
            <a:lvl2pPr lvl="1" marR="0" rtl="0" algn="ctr">
              <a:lnSpc>
                <a:spcPct val="100000"/>
              </a:lnSpc>
              <a:spcBef>
                <a:spcPts val="0"/>
              </a:spcBef>
              <a:spcAft>
                <a:spcPts val="0"/>
              </a:spcAft>
              <a:buClr>
                <a:srgbClr val="000000"/>
              </a:buClr>
              <a:buSzPts val="2300"/>
              <a:buFont typeface="Calibri"/>
              <a:buNone/>
              <a:defRPr b="0" i="0" sz="2300" u="none" cap="none" strike="noStrike">
                <a:solidFill>
                  <a:srgbClr val="000000"/>
                </a:solidFill>
                <a:latin typeface="Calibri"/>
                <a:ea typeface="Calibri"/>
                <a:cs typeface="Calibri"/>
                <a:sym typeface="Calibri"/>
              </a:defRPr>
            </a:lvl2pPr>
            <a:lvl3pPr lvl="2" marR="0" rtl="0" algn="ctr">
              <a:lnSpc>
                <a:spcPct val="100000"/>
              </a:lnSpc>
              <a:spcBef>
                <a:spcPts val="0"/>
              </a:spcBef>
              <a:spcAft>
                <a:spcPts val="0"/>
              </a:spcAft>
              <a:buClr>
                <a:srgbClr val="000000"/>
              </a:buClr>
              <a:buSzPts val="2300"/>
              <a:buFont typeface="Calibri"/>
              <a:buNone/>
              <a:defRPr b="0" i="0" sz="2300" u="none" cap="none" strike="noStrike">
                <a:solidFill>
                  <a:srgbClr val="000000"/>
                </a:solidFill>
                <a:latin typeface="Calibri"/>
                <a:ea typeface="Calibri"/>
                <a:cs typeface="Calibri"/>
                <a:sym typeface="Calibri"/>
              </a:defRPr>
            </a:lvl3pPr>
            <a:lvl4pPr lvl="3" marR="0" rtl="0" algn="ctr">
              <a:lnSpc>
                <a:spcPct val="100000"/>
              </a:lnSpc>
              <a:spcBef>
                <a:spcPts val="0"/>
              </a:spcBef>
              <a:spcAft>
                <a:spcPts val="0"/>
              </a:spcAft>
              <a:buClr>
                <a:srgbClr val="000000"/>
              </a:buClr>
              <a:buSzPts val="2300"/>
              <a:buFont typeface="Calibri"/>
              <a:buNone/>
              <a:defRPr b="0" i="0" sz="2300" u="none" cap="none" strike="noStrike">
                <a:solidFill>
                  <a:srgbClr val="000000"/>
                </a:solidFill>
                <a:latin typeface="Calibri"/>
                <a:ea typeface="Calibri"/>
                <a:cs typeface="Calibri"/>
                <a:sym typeface="Calibri"/>
              </a:defRPr>
            </a:lvl4pPr>
            <a:lvl5pPr lvl="4" marR="0" rtl="0" algn="ctr">
              <a:lnSpc>
                <a:spcPct val="100000"/>
              </a:lnSpc>
              <a:spcBef>
                <a:spcPts val="0"/>
              </a:spcBef>
              <a:spcAft>
                <a:spcPts val="0"/>
              </a:spcAft>
              <a:buClr>
                <a:srgbClr val="000000"/>
              </a:buClr>
              <a:buSzPts val="2300"/>
              <a:buFont typeface="Calibri"/>
              <a:buNone/>
              <a:defRPr b="0" i="0" sz="2300" u="none" cap="none" strike="noStrike">
                <a:solidFill>
                  <a:srgbClr val="000000"/>
                </a:solidFill>
                <a:latin typeface="Calibri"/>
                <a:ea typeface="Calibri"/>
                <a:cs typeface="Calibri"/>
                <a:sym typeface="Calibri"/>
              </a:defRPr>
            </a:lvl5pPr>
            <a:lvl6pPr lvl="5" marR="0" rtl="0" algn="ctr">
              <a:lnSpc>
                <a:spcPct val="100000"/>
              </a:lnSpc>
              <a:spcBef>
                <a:spcPts val="0"/>
              </a:spcBef>
              <a:spcAft>
                <a:spcPts val="0"/>
              </a:spcAft>
              <a:buClr>
                <a:srgbClr val="000000"/>
              </a:buClr>
              <a:buSzPts val="2300"/>
              <a:buFont typeface="Calibri"/>
              <a:buNone/>
              <a:defRPr b="0" i="0" sz="2300" u="none" cap="none" strike="noStrike">
                <a:solidFill>
                  <a:srgbClr val="000000"/>
                </a:solidFill>
                <a:latin typeface="Calibri"/>
                <a:ea typeface="Calibri"/>
                <a:cs typeface="Calibri"/>
                <a:sym typeface="Calibri"/>
              </a:defRPr>
            </a:lvl6pPr>
            <a:lvl7pPr lvl="6" marR="0" rtl="0" algn="ctr">
              <a:lnSpc>
                <a:spcPct val="100000"/>
              </a:lnSpc>
              <a:spcBef>
                <a:spcPts val="0"/>
              </a:spcBef>
              <a:spcAft>
                <a:spcPts val="0"/>
              </a:spcAft>
              <a:buClr>
                <a:srgbClr val="000000"/>
              </a:buClr>
              <a:buSzPts val="2300"/>
              <a:buFont typeface="Calibri"/>
              <a:buNone/>
              <a:defRPr b="0" i="0" sz="2300" u="none" cap="none" strike="noStrike">
                <a:solidFill>
                  <a:srgbClr val="000000"/>
                </a:solidFill>
                <a:latin typeface="Calibri"/>
                <a:ea typeface="Calibri"/>
                <a:cs typeface="Calibri"/>
                <a:sym typeface="Calibri"/>
              </a:defRPr>
            </a:lvl7pPr>
            <a:lvl8pPr lvl="7" marR="0" rtl="0" algn="ctr">
              <a:lnSpc>
                <a:spcPct val="100000"/>
              </a:lnSpc>
              <a:spcBef>
                <a:spcPts val="0"/>
              </a:spcBef>
              <a:spcAft>
                <a:spcPts val="0"/>
              </a:spcAft>
              <a:buClr>
                <a:srgbClr val="000000"/>
              </a:buClr>
              <a:buSzPts val="2300"/>
              <a:buFont typeface="Calibri"/>
              <a:buNone/>
              <a:defRPr b="0" i="0" sz="2300" u="none" cap="none" strike="noStrike">
                <a:solidFill>
                  <a:srgbClr val="000000"/>
                </a:solidFill>
                <a:latin typeface="Calibri"/>
                <a:ea typeface="Calibri"/>
                <a:cs typeface="Calibri"/>
                <a:sym typeface="Calibri"/>
              </a:defRPr>
            </a:lvl8pPr>
            <a:lvl9pPr lvl="8" marR="0" rtl="0" algn="ctr">
              <a:lnSpc>
                <a:spcPct val="100000"/>
              </a:lnSpc>
              <a:spcBef>
                <a:spcPts val="0"/>
              </a:spcBef>
              <a:spcAft>
                <a:spcPts val="0"/>
              </a:spcAft>
              <a:buClr>
                <a:srgbClr val="000000"/>
              </a:buClr>
              <a:buSzPts val="2300"/>
              <a:buFont typeface="Calibri"/>
              <a:buNone/>
              <a:defRPr b="0" i="0" sz="2300" u="none" cap="none" strike="noStrike">
                <a:solidFill>
                  <a:srgbClr val="000000"/>
                </a:solidFill>
                <a:latin typeface="Calibri"/>
                <a:ea typeface="Calibri"/>
                <a:cs typeface="Calibri"/>
                <a:sym typeface="Calibri"/>
              </a:defRPr>
            </a:lvl9pPr>
          </a:lstStyle>
          <a:p/>
        </p:txBody>
      </p:sp>
      <p:sp>
        <p:nvSpPr>
          <p:cNvPr id="58" name="Google Shape;58;p58"/>
          <p:cNvSpPr txBox="1"/>
          <p:nvPr>
            <p:ph idx="10" type="dt"/>
          </p:nvPr>
        </p:nvSpPr>
        <p:spPr>
          <a:xfrm rot="-5400000">
            <a:off x="8615839" y="2976517"/>
            <a:ext cx="762488" cy="165104"/>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BFBFBF"/>
              </a:buClr>
              <a:buSzPts val="700"/>
              <a:buFont typeface="Quattrocento Sans"/>
              <a:buNone/>
              <a:defRPr b="0" i="0" sz="700" u="none" cap="none" strike="noStrike">
                <a:solidFill>
                  <a:srgbClr val="BFBFBF"/>
                </a:solidFill>
                <a:latin typeface="Quattrocento Sans"/>
                <a:ea typeface="Quattrocento Sans"/>
                <a:cs typeface="Quattrocento Sans"/>
                <a:sym typeface="Quattrocento Sans"/>
              </a:defRPr>
            </a:lvl1pPr>
            <a:lvl2pPr lvl="1" marR="0" rtl="0" algn="ctr">
              <a:lnSpc>
                <a:spcPct val="100000"/>
              </a:lnSpc>
              <a:spcBef>
                <a:spcPts val="0"/>
              </a:spcBef>
              <a:spcAft>
                <a:spcPts val="0"/>
              </a:spcAft>
              <a:buClr>
                <a:srgbClr val="000000"/>
              </a:buClr>
              <a:buSzPts val="2300"/>
              <a:buFont typeface="Calibri"/>
              <a:buNone/>
              <a:defRPr b="0" i="0" sz="2300" u="none" cap="none" strike="noStrike">
                <a:solidFill>
                  <a:srgbClr val="000000"/>
                </a:solidFill>
                <a:latin typeface="Calibri"/>
                <a:ea typeface="Calibri"/>
                <a:cs typeface="Calibri"/>
                <a:sym typeface="Calibri"/>
              </a:defRPr>
            </a:lvl2pPr>
            <a:lvl3pPr lvl="2" marR="0" rtl="0" algn="ctr">
              <a:lnSpc>
                <a:spcPct val="100000"/>
              </a:lnSpc>
              <a:spcBef>
                <a:spcPts val="0"/>
              </a:spcBef>
              <a:spcAft>
                <a:spcPts val="0"/>
              </a:spcAft>
              <a:buClr>
                <a:srgbClr val="000000"/>
              </a:buClr>
              <a:buSzPts val="2300"/>
              <a:buFont typeface="Calibri"/>
              <a:buNone/>
              <a:defRPr b="0" i="0" sz="2300" u="none" cap="none" strike="noStrike">
                <a:solidFill>
                  <a:srgbClr val="000000"/>
                </a:solidFill>
                <a:latin typeface="Calibri"/>
                <a:ea typeface="Calibri"/>
                <a:cs typeface="Calibri"/>
                <a:sym typeface="Calibri"/>
              </a:defRPr>
            </a:lvl3pPr>
            <a:lvl4pPr lvl="3" marR="0" rtl="0" algn="ctr">
              <a:lnSpc>
                <a:spcPct val="100000"/>
              </a:lnSpc>
              <a:spcBef>
                <a:spcPts val="0"/>
              </a:spcBef>
              <a:spcAft>
                <a:spcPts val="0"/>
              </a:spcAft>
              <a:buClr>
                <a:srgbClr val="000000"/>
              </a:buClr>
              <a:buSzPts val="2300"/>
              <a:buFont typeface="Calibri"/>
              <a:buNone/>
              <a:defRPr b="0" i="0" sz="2300" u="none" cap="none" strike="noStrike">
                <a:solidFill>
                  <a:srgbClr val="000000"/>
                </a:solidFill>
                <a:latin typeface="Calibri"/>
                <a:ea typeface="Calibri"/>
                <a:cs typeface="Calibri"/>
                <a:sym typeface="Calibri"/>
              </a:defRPr>
            </a:lvl4pPr>
            <a:lvl5pPr lvl="4" marR="0" rtl="0" algn="ctr">
              <a:lnSpc>
                <a:spcPct val="100000"/>
              </a:lnSpc>
              <a:spcBef>
                <a:spcPts val="0"/>
              </a:spcBef>
              <a:spcAft>
                <a:spcPts val="0"/>
              </a:spcAft>
              <a:buClr>
                <a:srgbClr val="000000"/>
              </a:buClr>
              <a:buSzPts val="2300"/>
              <a:buFont typeface="Calibri"/>
              <a:buNone/>
              <a:defRPr b="0" i="0" sz="2300" u="none" cap="none" strike="noStrike">
                <a:solidFill>
                  <a:srgbClr val="000000"/>
                </a:solidFill>
                <a:latin typeface="Calibri"/>
                <a:ea typeface="Calibri"/>
                <a:cs typeface="Calibri"/>
                <a:sym typeface="Calibri"/>
              </a:defRPr>
            </a:lvl5pPr>
            <a:lvl6pPr lvl="5" marR="0" rtl="0" algn="ctr">
              <a:lnSpc>
                <a:spcPct val="100000"/>
              </a:lnSpc>
              <a:spcBef>
                <a:spcPts val="0"/>
              </a:spcBef>
              <a:spcAft>
                <a:spcPts val="0"/>
              </a:spcAft>
              <a:buClr>
                <a:srgbClr val="000000"/>
              </a:buClr>
              <a:buSzPts val="2300"/>
              <a:buFont typeface="Calibri"/>
              <a:buNone/>
              <a:defRPr b="0" i="0" sz="2300" u="none" cap="none" strike="noStrike">
                <a:solidFill>
                  <a:srgbClr val="000000"/>
                </a:solidFill>
                <a:latin typeface="Calibri"/>
                <a:ea typeface="Calibri"/>
                <a:cs typeface="Calibri"/>
                <a:sym typeface="Calibri"/>
              </a:defRPr>
            </a:lvl6pPr>
            <a:lvl7pPr lvl="6" marR="0" rtl="0" algn="ctr">
              <a:lnSpc>
                <a:spcPct val="100000"/>
              </a:lnSpc>
              <a:spcBef>
                <a:spcPts val="0"/>
              </a:spcBef>
              <a:spcAft>
                <a:spcPts val="0"/>
              </a:spcAft>
              <a:buClr>
                <a:srgbClr val="000000"/>
              </a:buClr>
              <a:buSzPts val="2300"/>
              <a:buFont typeface="Calibri"/>
              <a:buNone/>
              <a:defRPr b="0" i="0" sz="2300" u="none" cap="none" strike="noStrike">
                <a:solidFill>
                  <a:srgbClr val="000000"/>
                </a:solidFill>
                <a:latin typeface="Calibri"/>
                <a:ea typeface="Calibri"/>
                <a:cs typeface="Calibri"/>
                <a:sym typeface="Calibri"/>
              </a:defRPr>
            </a:lvl7pPr>
            <a:lvl8pPr lvl="7" marR="0" rtl="0" algn="ctr">
              <a:lnSpc>
                <a:spcPct val="100000"/>
              </a:lnSpc>
              <a:spcBef>
                <a:spcPts val="0"/>
              </a:spcBef>
              <a:spcAft>
                <a:spcPts val="0"/>
              </a:spcAft>
              <a:buClr>
                <a:srgbClr val="000000"/>
              </a:buClr>
              <a:buSzPts val="2300"/>
              <a:buFont typeface="Calibri"/>
              <a:buNone/>
              <a:defRPr b="0" i="0" sz="2300" u="none" cap="none" strike="noStrike">
                <a:solidFill>
                  <a:srgbClr val="000000"/>
                </a:solidFill>
                <a:latin typeface="Calibri"/>
                <a:ea typeface="Calibri"/>
                <a:cs typeface="Calibri"/>
                <a:sym typeface="Calibri"/>
              </a:defRPr>
            </a:lvl8pPr>
            <a:lvl9pPr lvl="8" marR="0" rtl="0" algn="ctr">
              <a:lnSpc>
                <a:spcPct val="100000"/>
              </a:lnSpc>
              <a:spcBef>
                <a:spcPts val="0"/>
              </a:spcBef>
              <a:spcAft>
                <a:spcPts val="0"/>
              </a:spcAft>
              <a:buClr>
                <a:srgbClr val="000000"/>
              </a:buClr>
              <a:buSzPts val="2300"/>
              <a:buFont typeface="Calibri"/>
              <a:buNone/>
              <a:defRPr b="0" i="0" sz="2300" u="none" cap="none" strike="noStrike">
                <a:solidFill>
                  <a:srgbClr val="000000"/>
                </a:solidFill>
                <a:latin typeface="Calibri"/>
                <a:ea typeface="Calibri"/>
                <a:cs typeface="Calibri"/>
                <a:sym typeface="Calibri"/>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d Page">
  <p:cSld name="End Page">
    <p:bg>
      <p:bgPr>
        <a:solidFill>
          <a:srgbClr val="262626"/>
        </a:solidFill>
      </p:bgPr>
    </p:bg>
    <p:spTree>
      <p:nvGrpSpPr>
        <p:cNvPr id="59" name="Shape 59"/>
        <p:cNvGrpSpPr/>
        <p:nvPr/>
      </p:nvGrpSpPr>
      <p:grpSpPr>
        <a:xfrm>
          <a:off x="0" y="0"/>
          <a:ext cx="0" cy="0"/>
          <a:chOff x="0" y="0"/>
          <a:chExt cx="0" cy="0"/>
        </a:xfrm>
      </p:grpSpPr>
      <p:sp>
        <p:nvSpPr>
          <p:cNvPr id="60" name="Google Shape;60;p59"/>
          <p:cNvSpPr/>
          <p:nvPr/>
        </p:nvSpPr>
        <p:spPr>
          <a:xfrm>
            <a:off x="0" y="0"/>
            <a:ext cx="9144000" cy="5143500"/>
          </a:xfrm>
          <a:prstGeom prst="rect">
            <a:avLst/>
          </a:prstGeom>
          <a:blipFill rotWithShape="1">
            <a:blip r:embed="rId2">
              <a:alphaModFix/>
            </a:blip>
            <a:stretch>
              <a:fillRect b="0" l="0" r="0" t="0"/>
            </a:stretch>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Calibri"/>
              <a:buNone/>
            </a:pPr>
            <a:r>
              <a:t/>
            </a:r>
            <a:endParaRPr b="0" i="0" sz="1800" u="none" cap="none" strike="noStrike">
              <a:solidFill>
                <a:schemeClr val="lt1"/>
              </a:solidFill>
              <a:latin typeface="Calibri"/>
              <a:ea typeface="Calibri"/>
              <a:cs typeface="Calibri"/>
              <a:sym typeface="Calibri"/>
            </a:endParaRPr>
          </a:p>
        </p:txBody>
      </p:sp>
      <p:sp>
        <p:nvSpPr>
          <p:cNvPr id="61" name="Google Shape;61;p59"/>
          <p:cNvSpPr/>
          <p:nvPr/>
        </p:nvSpPr>
        <p:spPr>
          <a:xfrm>
            <a:off x="1" y="2"/>
            <a:ext cx="9143999" cy="5143499"/>
          </a:xfrm>
          <a:prstGeom prst="rect">
            <a:avLst/>
          </a:prstGeom>
          <a:solidFill>
            <a:schemeClr val="dk1">
              <a:alpha val="60392"/>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Calibri"/>
              <a:buNone/>
            </a:pPr>
            <a:r>
              <a:t/>
            </a:r>
            <a:endParaRPr b="0" i="0" sz="1800" u="none" cap="none" strike="noStrike">
              <a:solidFill>
                <a:schemeClr val="lt1"/>
              </a:solidFill>
              <a:latin typeface="Quattrocento Sans"/>
              <a:ea typeface="Quattrocento Sans"/>
              <a:cs typeface="Quattrocento Sans"/>
              <a:sym typeface="Quattrocento Sans"/>
            </a:endParaRPr>
          </a:p>
        </p:txBody>
      </p:sp>
      <p:pic>
        <p:nvPicPr>
          <p:cNvPr id="62" name="Google Shape;62;p59"/>
          <p:cNvPicPr preferRelativeResize="0"/>
          <p:nvPr/>
        </p:nvPicPr>
        <p:blipFill rotWithShape="1">
          <a:blip r:embed="rId3">
            <a:alphaModFix/>
          </a:blip>
          <a:srcRect b="0" l="0" r="0" t="0"/>
          <a:stretch/>
        </p:blipFill>
        <p:spPr>
          <a:xfrm>
            <a:off x="4188560" y="4171289"/>
            <a:ext cx="766881" cy="223269"/>
          </a:xfrm>
          <a:prstGeom prst="rect">
            <a:avLst/>
          </a:prstGeom>
          <a:noFill/>
          <a:ln>
            <a:noFill/>
          </a:ln>
        </p:spPr>
      </p:pic>
      <p:sp>
        <p:nvSpPr>
          <p:cNvPr id="63" name="Google Shape;63;p59"/>
          <p:cNvSpPr/>
          <p:nvPr/>
        </p:nvSpPr>
        <p:spPr>
          <a:xfrm>
            <a:off x="3730270" y="1721156"/>
            <a:ext cx="1683464" cy="1701190"/>
          </a:xfrm>
          <a:prstGeom prst="rect">
            <a:avLst/>
          </a:prstGeom>
          <a:blipFill rotWithShape="1">
            <a:blip r:embed="rId4">
              <a:alphaModFix amt="18000"/>
            </a:blip>
            <a:stretch>
              <a:fillRect b="0" l="0" r="0" t="0"/>
            </a:stretch>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Calibri"/>
              <a:buNone/>
            </a:pPr>
            <a:r>
              <a:t/>
            </a:r>
            <a:endParaRPr b="0" i="0" sz="1800" u="none" cap="none" strike="noStrike">
              <a:solidFill>
                <a:schemeClr val="lt1"/>
              </a:solidFill>
              <a:latin typeface="Calibri"/>
              <a:ea typeface="Calibri"/>
              <a:cs typeface="Calibri"/>
              <a:sym typeface="Calibri"/>
            </a:endParaRPr>
          </a:p>
        </p:txBody>
      </p:sp>
      <p:sp>
        <p:nvSpPr>
          <p:cNvPr id="64" name="Google Shape;64;p59"/>
          <p:cNvSpPr txBox="1"/>
          <p:nvPr>
            <p:ph idx="1" type="body"/>
          </p:nvPr>
        </p:nvSpPr>
        <p:spPr>
          <a:xfrm>
            <a:off x="503766" y="2903154"/>
            <a:ext cx="8092967" cy="359514"/>
          </a:xfrm>
          <a:prstGeom prst="rect">
            <a:avLst/>
          </a:prstGeom>
          <a:noFill/>
          <a:ln>
            <a:noFill/>
          </a:ln>
        </p:spPr>
        <p:txBody>
          <a:bodyPr anchorCtr="0" anchor="t" bIns="28675" lIns="57375" spcFirstLastPara="1" rIns="57375" wrap="square" tIns="28675">
            <a:spAutoFit/>
          </a:bodyPr>
          <a:lstStyle>
            <a:lvl1pPr indent="-228600" lvl="0" marL="457200" marR="0" rtl="0" algn="ctr">
              <a:lnSpc>
                <a:spcPct val="120000"/>
              </a:lnSpc>
              <a:spcBef>
                <a:spcPts val="0"/>
              </a:spcBef>
              <a:spcAft>
                <a:spcPts val="0"/>
              </a:spcAft>
              <a:buClr>
                <a:srgbClr val="00C0F3"/>
              </a:buClr>
              <a:buSzPts val="1800"/>
              <a:buFont typeface="Noto Sans Symbols"/>
              <a:buNone/>
              <a:defRPr b="0" i="0" sz="1800" u="none" cap="none" strike="noStrike">
                <a:solidFill>
                  <a:srgbClr val="00C0F3"/>
                </a:solidFill>
                <a:latin typeface="Quattrocento Sans"/>
                <a:ea typeface="Quattrocento Sans"/>
                <a:cs typeface="Quattrocento Sans"/>
                <a:sym typeface="Quattrocento Sans"/>
              </a:defRPr>
            </a:lvl1pPr>
            <a:lvl2pPr indent="-342900" lvl="1" marL="914400" marR="0" rtl="0" algn="ctr">
              <a:lnSpc>
                <a:spcPct val="90000"/>
              </a:lnSpc>
              <a:spcBef>
                <a:spcPts val="500"/>
              </a:spcBef>
              <a:spcAft>
                <a:spcPts val="0"/>
              </a:spcAft>
              <a:buClr>
                <a:schemeClr val="accent3"/>
              </a:buClr>
              <a:buSzPts val="1800"/>
              <a:buFont typeface="Noto Sans Symbols"/>
              <a:buChar char="▪"/>
              <a:defRPr b="0" i="0" sz="1800" u="none" cap="none" strike="noStrike">
                <a:solidFill>
                  <a:schemeClr val="accent3"/>
                </a:solidFill>
                <a:latin typeface="Calibri"/>
                <a:ea typeface="Calibri"/>
                <a:cs typeface="Calibri"/>
                <a:sym typeface="Calibri"/>
              </a:defRPr>
            </a:lvl2pPr>
            <a:lvl3pPr indent="-342900" lvl="2" marL="1371600" marR="0" rtl="0" algn="ctr">
              <a:lnSpc>
                <a:spcPct val="90000"/>
              </a:lnSpc>
              <a:spcBef>
                <a:spcPts val="500"/>
              </a:spcBef>
              <a:spcAft>
                <a:spcPts val="0"/>
              </a:spcAft>
              <a:buClr>
                <a:schemeClr val="accent3"/>
              </a:buClr>
              <a:buSzPts val="1800"/>
              <a:buFont typeface="Noto Sans Symbols"/>
              <a:buChar char="▪"/>
              <a:defRPr b="0" i="0" sz="1800" u="none" cap="none" strike="noStrike">
                <a:solidFill>
                  <a:schemeClr val="accent3"/>
                </a:solidFill>
                <a:latin typeface="Calibri"/>
                <a:ea typeface="Calibri"/>
                <a:cs typeface="Calibri"/>
                <a:sym typeface="Calibri"/>
              </a:defRPr>
            </a:lvl3pPr>
            <a:lvl4pPr indent="-330200" lvl="3" marL="1828800" marR="0" rtl="0" algn="ctr">
              <a:lnSpc>
                <a:spcPct val="90000"/>
              </a:lnSpc>
              <a:spcBef>
                <a:spcPts val="500"/>
              </a:spcBef>
              <a:spcAft>
                <a:spcPts val="0"/>
              </a:spcAft>
              <a:buClr>
                <a:schemeClr val="accent3"/>
              </a:buClr>
              <a:buSzPts val="1600"/>
              <a:buFont typeface="Noto Sans Symbols"/>
              <a:buChar char="▪"/>
              <a:defRPr b="0" i="0" sz="1600" u="none" cap="none" strike="noStrike">
                <a:solidFill>
                  <a:schemeClr val="accent3"/>
                </a:solidFill>
                <a:latin typeface="Calibri"/>
                <a:ea typeface="Calibri"/>
                <a:cs typeface="Calibri"/>
                <a:sym typeface="Calibri"/>
              </a:defRPr>
            </a:lvl4pPr>
            <a:lvl5pPr indent="-317500" lvl="4" marL="2286000" marR="0" rtl="0" algn="ctr">
              <a:lnSpc>
                <a:spcPct val="90000"/>
              </a:lnSpc>
              <a:spcBef>
                <a:spcPts val="500"/>
              </a:spcBef>
              <a:spcAft>
                <a:spcPts val="0"/>
              </a:spcAft>
              <a:buClr>
                <a:schemeClr val="accent3"/>
              </a:buClr>
              <a:buSzPts val="1400"/>
              <a:buFont typeface="Noto Sans Symbols"/>
              <a:buChar char="▪"/>
              <a:defRPr b="0" i="0" sz="1400" u="none" cap="none" strike="noStrike">
                <a:solidFill>
                  <a:schemeClr val="accent3"/>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65" name="Google Shape;65;p59"/>
          <p:cNvSpPr txBox="1"/>
          <p:nvPr>
            <p:ph idx="2" type="body"/>
          </p:nvPr>
        </p:nvSpPr>
        <p:spPr>
          <a:xfrm>
            <a:off x="508690" y="2158394"/>
            <a:ext cx="8083116" cy="735065"/>
          </a:xfrm>
          <a:prstGeom prst="rect">
            <a:avLst/>
          </a:prstGeom>
          <a:noFill/>
          <a:ln>
            <a:noFill/>
          </a:ln>
        </p:spPr>
        <p:txBody>
          <a:bodyPr anchorCtr="0" anchor="ctr" bIns="28675" lIns="57375" spcFirstLastPara="1" rIns="57375" wrap="square" tIns="28675">
            <a:spAutoFit/>
          </a:bodyPr>
          <a:lstStyle>
            <a:lvl1pPr indent="-228600" lvl="0" marL="457200" marR="0" rtl="0" algn="ctr">
              <a:lnSpc>
                <a:spcPct val="100000"/>
              </a:lnSpc>
              <a:spcBef>
                <a:spcPts val="0"/>
              </a:spcBef>
              <a:spcAft>
                <a:spcPts val="0"/>
              </a:spcAft>
              <a:buClr>
                <a:srgbClr val="FFFFFF"/>
              </a:buClr>
              <a:buSzPts val="4400"/>
              <a:buFont typeface="Noto Sans Symbols"/>
              <a:buNone/>
              <a:defRPr b="1" i="0" sz="4400" u="none" cap="none" strike="noStrike">
                <a:solidFill>
                  <a:srgbClr val="FFFFFF"/>
                </a:solidFill>
                <a:latin typeface="Quattrocento Sans"/>
                <a:ea typeface="Quattrocento Sans"/>
                <a:cs typeface="Quattrocento Sans"/>
                <a:sym typeface="Quattrocento Sans"/>
              </a:defRPr>
            </a:lvl1pPr>
            <a:lvl2pPr indent="-381000" lvl="1" marL="914400" marR="0" rtl="0" algn="ctr">
              <a:lnSpc>
                <a:spcPct val="90000"/>
              </a:lnSpc>
              <a:spcBef>
                <a:spcPts val="500"/>
              </a:spcBef>
              <a:spcAft>
                <a:spcPts val="0"/>
              </a:spcAft>
              <a:buClr>
                <a:schemeClr val="lt1"/>
              </a:buClr>
              <a:buSzPts val="2400"/>
              <a:buFont typeface="Noto Sans Symbols"/>
              <a:buChar char="▪"/>
              <a:defRPr b="0" i="0" sz="2400" u="none" cap="none" strike="noStrike">
                <a:solidFill>
                  <a:schemeClr val="lt1"/>
                </a:solidFill>
                <a:latin typeface="Calibri"/>
                <a:ea typeface="Calibri"/>
                <a:cs typeface="Calibri"/>
                <a:sym typeface="Calibri"/>
              </a:defRPr>
            </a:lvl2pPr>
            <a:lvl3pPr indent="-355600" lvl="2" marL="1371600" marR="0" rtl="0" algn="ctr">
              <a:lnSpc>
                <a:spcPct val="90000"/>
              </a:lnSpc>
              <a:spcBef>
                <a:spcPts val="500"/>
              </a:spcBef>
              <a:spcAft>
                <a:spcPts val="0"/>
              </a:spcAft>
              <a:buClr>
                <a:schemeClr val="lt1"/>
              </a:buClr>
              <a:buSzPts val="2000"/>
              <a:buFont typeface="Noto Sans Symbols"/>
              <a:buChar char="▪"/>
              <a:defRPr b="0" i="0" sz="2000" u="none" cap="none" strike="noStrike">
                <a:solidFill>
                  <a:schemeClr val="lt1"/>
                </a:solidFill>
                <a:latin typeface="Calibri"/>
                <a:ea typeface="Calibri"/>
                <a:cs typeface="Calibri"/>
                <a:sym typeface="Calibri"/>
              </a:defRPr>
            </a:lvl3pPr>
            <a:lvl4pPr indent="-342900" lvl="3" marL="1828800" marR="0" rtl="0" algn="ctr">
              <a:lnSpc>
                <a:spcPct val="90000"/>
              </a:lnSpc>
              <a:spcBef>
                <a:spcPts val="500"/>
              </a:spcBef>
              <a:spcAft>
                <a:spcPts val="0"/>
              </a:spcAft>
              <a:buClr>
                <a:schemeClr val="lt1"/>
              </a:buClr>
              <a:buSzPts val="1800"/>
              <a:buFont typeface="Noto Sans Symbols"/>
              <a:buChar char="▪"/>
              <a:defRPr b="0" i="0" sz="1800" u="none" cap="none" strike="noStrike">
                <a:solidFill>
                  <a:schemeClr val="lt1"/>
                </a:solidFill>
                <a:latin typeface="Calibri"/>
                <a:ea typeface="Calibri"/>
                <a:cs typeface="Calibri"/>
                <a:sym typeface="Calibri"/>
              </a:defRPr>
            </a:lvl4pPr>
            <a:lvl5pPr indent="-342900" lvl="4" marL="2286000" marR="0" rtl="0" algn="ctr">
              <a:lnSpc>
                <a:spcPct val="90000"/>
              </a:lnSpc>
              <a:spcBef>
                <a:spcPts val="500"/>
              </a:spcBef>
              <a:spcAft>
                <a:spcPts val="0"/>
              </a:spcAft>
              <a:buClr>
                <a:schemeClr val="lt1"/>
              </a:buClr>
              <a:buSzPts val="1800"/>
              <a:buFont typeface="Noto Sans Symbols"/>
              <a:buChar char="▪"/>
              <a:defRPr b="0" i="0" sz="1800" u="none" cap="none" strike="noStrike">
                <a:solidFill>
                  <a:schemeClr val="lt1"/>
                </a:solidFill>
                <a:latin typeface="Calibri"/>
                <a:ea typeface="Calibri"/>
                <a:cs typeface="Calibri"/>
                <a:sym typeface="Calibri"/>
              </a:defRPr>
            </a:lvl5pPr>
            <a:lvl6pPr indent="-342900" lvl="5" marL="2743200" marR="0" rtl="0" algn="ctr">
              <a:lnSpc>
                <a:spcPct val="90000"/>
              </a:lnSpc>
              <a:spcBef>
                <a:spcPts val="500"/>
              </a:spcBef>
              <a:spcAft>
                <a:spcPts val="0"/>
              </a:spcAft>
              <a:buClr>
                <a:schemeClr val="lt1"/>
              </a:buClr>
              <a:buSzPts val="1800"/>
              <a:buFont typeface="Noto Sans Symbols"/>
              <a:buChar char="▪"/>
              <a:defRPr b="0" i="0" sz="1800" u="none" cap="none" strike="noStrike">
                <a:solidFill>
                  <a:schemeClr val="lt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66" name="Google Shape;66;p59"/>
          <p:cNvSpPr txBox="1"/>
          <p:nvPr>
            <p:ph idx="11" type="ftr"/>
          </p:nvPr>
        </p:nvSpPr>
        <p:spPr>
          <a:xfrm>
            <a:off x="3906532" y="4749529"/>
            <a:ext cx="1330939" cy="165102"/>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595959"/>
              </a:buClr>
              <a:buSzPts val="700"/>
              <a:buFont typeface="Quattrocento Sans"/>
              <a:buNone/>
              <a:defRPr b="0" i="0" sz="700" u="none" cap="none" strike="noStrike">
                <a:solidFill>
                  <a:srgbClr val="595959"/>
                </a:solidFill>
                <a:latin typeface="Quattrocento Sans"/>
                <a:ea typeface="Quattrocento Sans"/>
                <a:cs typeface="Quattrocento Sans"/>
                <a:sym typeface="Quattrocento Sans"/>
              </a:defRPr>
            </a:lvl1pPr>
            <a:lvl2pPr lvl="1" marR="0" rtl="0" algn="ctr">
              <a:lnSpc>
                <a:spcPct val="100000"/>
              </a:lnSpc>
              <a:spcBef>
                <a:spcPts val="0"/>
              </a:spcBef>
              <a:spcAft>
                <a:spcPts val="0"/>
              </a:spcAft>
              <a:buClr>
                <a:srgbClr val="000000"/>
              </a:buClr>
              <a:buSzPts val="2300"/>
              <a:buFont typeface="Calibri"/>
              <a:buNone/>
              <a:defRPr b="0" i="0" sz="2300" u="none" cap="none" strike="noStrike">
                <a:solidFill>
                  <a:srgbClr val="000000"/>
                </a:solidFill>
                <a:latin typeface="Calibri"/>
                <a:ea typeface="Calibri"/>
                <a:cs typeface="Calibri"/>
                <a:sym typeface="Calibri"/>
              </a:defRPr>
            </a:lvl2pPr>
            <a:lvl3pPr lvl="2" marR="0" rtl="0" algn="ctr">
              <a:lnSpc>
                <a:spcPct val="100000"/>
              </a:lnSpc>
              <a:spcBef>
                <a:spcPts val="0"/>
              </a:spcBef>
              <a:spcAft>
                <a:spcPts val="0"/>
              </a:spcAft>
              <a:buClr>
                <a:srgbClr val="000000"/>
              </a:buClr>
              <a:buSzPts val="2300"/>
              <a:buFont typeface="Calibri"/>
              <a:buNone/>
              <a:defRPr b="0" i="0" sz="2300" u="none" cap="none" strike="noStrike">
                <a:solidFill>
                  <a:srgbClr val="000000"/>
                </a:solidFill>
                <a:latin typeface="Calibri"/>
                <a:ea typeface="Calibri"/>
                <a:cs typeface="Calibri"/>
                <a:sym typeface="Calibri"/>
              </a:defRPr>
            </a:lvl3pPr>
            <a:lvl4pPr lvl="3" marR="0" rtl="0" algn="ctr">
              <a:lnSpc>
                <a:spcPct val="100000"/>
              </a:lnSpc>
              <a:spcBef>
                <a:spcPts val="0"/>
              </a:spcBef>
              <a:spcAft>
                <a:spcPts val="0"/>
              </a:spcAft>
              <a:buClr>
                <a:srgbClr val="000000"/>
              </a:buClr>
              <a:buSzPts val="2300"/>
              <a:buFont typeface="Calibri"/>
              <a:buNone/>
              <a:defRPr b="0" i="0" sz="2300" u="none" cap="none" strike="noStrike">
                <a:solidFill>
                  <a:srgbClr val="000000"/>
                </a:solidFill>
                <a:latin typeface="Calibri"/>
                <a:ea typeface="Calibri"/>
                <a:cs typeface="Calibri"/>
                <a:sym typeface="Calibri"/>
              </a:defRPr>
            </a:lvl4pPr>
            <a:lvl5pPr lvl="4" marR="0" rtl="0" algn="ctr">
              <a:lnSpc>
                <a:spcPct val="100000"/>
              </a:lnSpc>
              <a:spcBef>
                <a:spcPts val="0"/>
              </a:spcBef>
              <a:spcAft>
                <a:spcPts val="0"/>
              </a:spcAft>
              <a:buClr>
                <a:srgbClr val="000000"/>
              </a:buClr>
              <a:buSzPts val="2300"/>
              <a:buFont typeface="Calibri"/>
              <a:buNone/>
              <a:defRPr b="0" i="0" sz="2300" u="none" cap="none" strike="noStrike">
                <a:solidFill>
                  <a:srgbClr val="000000"/>
                </a:solidFill>
                <a:latin typeface="Calibri"/>
                <a:ea typeface="Calibri"/>
                <a:cs typeface="Calibri"/>
                <a:sym typeface="Calibri"/>
              </a:defRPr>
            </a:lvl5pPr>
            <a:lvl6pPr lvl="5" marR="0" rtl="0" algn="ctr">
              <a:lnSpc>
                <a:spcPct val="100000"/>
              </a:lnSpc>
              <a:spcBef>
                <a:spcPts val="0"/>
              </a:spcBef>
              <a:spcAft>
                <a:spcPts val="0"/>
              </a:spcAft>
              <a:buClr>
                <a:srgbClr val="000000"/>
              </a:buClr>
              <a:buSzPts val="2300"/>
              <a:buFont typeface="Calibri"/>
              <a:buNone/>
              <a:defRPr b="0" i="0" sz="2300" u="none" cap="none" strike="noStrike">
                <a:solidFill>
                  <a:srgbClr val="000000"/>
                </a:solidFill>
                <a:latin typeface="Calibri"/>
                <a:ea typeface="Calibri"/>
                <a:cs typeface="Calibri"/>
                <a:sym typeface="Calibri"/>
              </a:defRPr>
            </a:lvl6pPr>
            <a:lvl7pPr lvl="6" marR="0" rtl="0" algn="ctr">
              <a:lnSpc>
                <a:spcPct val="100000"/>
              </a:lnSpc>
              <a:spcBef>
                <a:spcPts val="0"/>
              </a:spcBef>
              <a:spcAft>
                <a:spcPts val="0"/>
              </a:spcAft>
              <a:buClr>
                <a:srgbClr val="000000"/>
              </a:buClr>
              <a:buSzPts val="2300"/>
              <a:buFont typeface="Calibri"/>
              <a:buNone/>
              <a:defRPr b="0" i="0" sz="2300" u="none" cap="none" strike="noStrike">
                <a:solidFill>
                  <a:srgbClr val="000000"/>
                </a:solidFill>
                <a:latin typeface="Calibri"/>
                <a:ea typeface="Calibri"/>
                <a:cs typeface="Calibri"/>
                <a:sym typeface="Calibri"/>
              </a:defRPr>
            </a:lvl7pPr>
            <a:lvl8pPr lvl="7" marR="0" rtl="0" algn="ctr">
              <a:lnSpc>
                <a:spcPct val="100000"/>
              </a:lnSpc>
              <a:spcBef>
                <a:spcPts val="0"/>
              </a:spcBef>
              <a:spcAft>
                <a:spcPts val="0"/>
              </a:spcAft>
              <a:buClr>
                <a:srgbClr val="000000"/>
              </a:buClr>
              <a:buSzPts val="2300"/>
              <a:buFont typeface="Calibri"/>
              <a:buNone/>
              <a:defRPr b="0" i="0" sz="2300" u="none" cap="none" strike="noStrike">
                <a:solidFill>
                  <a:srgbClr val="000000"/>
                </a:solidFill>
                <a:latin typeface="Calibri"/>
                <a:ea typeface="Calibri"/>
                <a:cs typeface="Calibri"/>
                <a:sym typeface="Calibri"/>
              </a:defRPr>
            </a:lvl8pPr>
            <a:lvl9pPr lvl="8" marR="0" rtl="0" algn="ctr">
              <a:lnSpc>
                <a:spcPct val="100000"/>
              </a:lnSpc>
              <a:spcBef>
                <a:spcPts val="0"/>
              </a:spcBef>
              <a:spcAft>
                <a:spcPts val="0"/>
              </a:spcAft>
              <a:buClr>
                <a:srgbClr val="000000"/>
              </a:buClr>
              <a:buSzPts val="2300"/>
              <a:buFont typeface="Calibri"/>
              <a:buNone/>
              <a:defRPr b="0" i="0" sz="2300" u="none" cap="none" strike="noStrike">
                <a:solidFill>
                  <a:srgbClr val="000000"/>
                </a:solidFill>
                <a:latin typeface="Calibri"/>
                <a:ea typeface="Calibri"/>
                <a:cs typeface="Calibri"/>
                <a:sym typeface="Calibri"/>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wSub &amp; 2Col Text(T) + 1Col Image(B)">
  <p:cSld name="Title/wSub &amp; 2Col Text(T) + 1Col Image(B)">
    <p:spTree>
      <p:nvGrpSpPr>
        <p:cNvPr id="67" name="Shape 67"/>
        <p:cNvGrpSpPr/>
        <p:nvPr/>
      </p:nvGrpSpPr>
      <p:grpSpPr>
        <a:xfrm>
          <a:off x="0" y="0"/>
          <a:ext cx="0" cy="0"/>
          <a:chOff x="0" y="0"/>
          <a:chExt cx="0" cy="0"/>
        </a:xfrm>
      </p:grpSpPr>
      <p:sp>
        <p:nvSpPr>
          <p:cNvPr id="68" name="Google Shape;68;p60"/>
          <p:cNvSpPr txBox="1"/>
          <p:nvPr>
            <p:ph idx="12" type="sldNum"/>
          </p:nvPr>
        </p:nvSpPr>
        <p:spPr>
          <a:xfrm>
            <a:off x="8850007" y="4889009"/>
            <a:ext cx="294144" cy="158337"/>
          </a:xfrm>
          <a:prstGeom prst="rect">
            <a:avLst/>
          </a:prstGeom>
          <a:noFill/>
          <a:ln>
            <a:noFill/>
          </a:ln>
        </p:spPr>
        <p:txBody>
          <a:bodyPr anchorCtr="0" anchor="ctr" bIns="28675" lIns="57375" spcFirstLastPara="1" rIns="57375" wrap="square" tIns="28675">
            <a:noAutofit/>
          </a:bodyPr>
          <a:lstStyle>
            <a:lvl1pPr indent="0" lvl="0" marL="0" marR="0" rtl="0" algn="ctr">
              <a:lnSpc>
                <a:spcPct val="100000"/>
              </a:lnSpc>
              <a:spcBef>
                <a:spcPts val="0"/>
              </a:spcBef>
              <a:spcAft>
                <a:spcPts val="0"/>
              </a:spcAft>
              <a:buClr>
                <a:srgbClr val="A5A5A5"/>
              </a:buClr>
              <a:buSzPts val="700"/>
              <a:buFont typeface="Quattrocento Sans"/>
              <a:buNone/>
              <a:defRPr b="0" i="0" sz="700" u="none" cap="none" strike="noStrike">
                <a:solidFill>
                  <a:srgbClr val="A5A5A5"/>
                </a:solidFill>
                <a:latin typeface="Quattrocento Sans"/>
                <a:ea typeface="Quattrocento Sans"/>
                <a:cs typeface="Quattrocento Sans"/>
                <a:sym typeface="Quattrocento Sans"/>
              </a:defRPr>
            </a:lvl1pPr>
            <a:lvl2pPr indent="0" lvl="1" marL="0" marR="0" rtl="0" algn="ctr">
              <a:lnSpc>
                <a:spcPct val="100000"/>
              </a:lnSpc>
              <a:spcBef>
                <a:spcPts val="0"/>
              </a:spcBef>
              <a:spcAft>
                <a:spcPts val="0"/>
              </a:spcAft>
              <a:buClr>
                <a:srgbClr val="A5A5A5"/>
              </a:buClr>
              <a:buSzPts val="700"/>
              <a:buFont typeface="Quattrocento Sans"/>
              <a:buNone/>
              <a:defRPr b="0" i="0" sz="700" u="none" cap="none" strike="noStrike">
                <a:solidFill>
                  <a:srgbClr val="A5A5A5"/>
                </a:solidFill>
                <a:latin typeface="Quattrocento Sans"/>
                <a:ea typeface="Quattrocento Sans"/>
                <a:cs typeface="Quattrocento Sans"/>
                <a:sym typeface="Quattrocento Sans"/>
              </a:defRPr>
            </a:lvl2pPr>
            <a:lvl3pPr indent="0" lvl="2" marL="0" marR="0" rtl="0" algn="ctr">
              <a:lnSpc>
                <a:spcPct val="100000"/>
              </a:lnSpc>
              <a:spcBef>
                <a:spcPts val="0"/>
              </a:spcBef>
              <a:spcAft>
                <a:spcPts val="0"/>
              </a:spcAft>
              <a:buClr>
                <a:srgbClr val="A5A5A5"/>
              </a:buClr>
              <a:buSzPts val="700"/>
              <a:buFont typeface="Quattrocento Sans"/>
              <a:buNone/>
              <a:defRPr b="0" i="0" sz="700" u="none" cap="none" strike="noStrike">
                <a:solidFill>
                  <a:srgbClr val="A5A5A5"/>
                </a:solidFill>
                <a:latin typeface="Quattrocento Sans"/>
                <a:ea typeface="Quattrocento Sans"/>
                <a:cs typeface="Quattrocento Sans"/>
                <a:sym typeface="Quattrocento Sans"/>
              </a:defRPr>
            </a:lvl3pPr>
            <a:lvl4pPr indent="0" lvl="3" marL="0" marR="0" rtl="0" algn="ctr">
              <a:lnSpc>
                <a:spcPct val="100000"/>
              </a:lnSpc>
              <a:spcBef>
                <a:spcPts val="0"/>
              </a:spcBef>
              <a:spcAft>
                <a:spcPts val="0"/>
              </a:spcAft>
              <a:buClr>
                <a:srgbClr val="A5A5A5"/>
              </a:buClr>
              <a:buSzPts val="700"/>
              <a:buFont typeface="Quattrocento Sans"/>
              <a:buNone/>
              <a:defRPr b="0" i="0" sz="700" u="none" cap="none" strike="noStrike">
                <a:solidFill>
                  <a:srgbClr val="A5A5A5"/>
                </a:solidFill>
                <a:latin typeface="Quattrocento Sans"/>
                <a:ea typeface="Quattrocento Sans"/>
                <a:cs typeface="Quattrocento Sans"/>
                <a:sym typeface="Quattrocento Sans"/>
              </a:defRPr>
            </a:lvl4pPr>
            <a:lvl5pPr indent="0" lvl="4" marL="0" marR="0" rtl="0" algn="ctr">
              <a:lnSpc>
                <a:spcPct val="100000"/>
              </a:lnSpc>
              <a:spcBef>
                <a:spcPts val="0"/>
              </a:spcBef>
              <a:spcAft>
                <a:spcPts val="0"/>
              </a:spcAft>
              <a:buClr>
                <a:srgbClr val="A5A5A5"/>
              </a:buClr>
              <a:buSzPts val="700"/>
              <a:buFont typeface="Quattrocento Sans"/>
              <a:buNone/>
              <a:defRPr b="0" i="0" sz="700" u="none" cap="none" strike="noStrike">
                <a:solidFill>
                  <a:srgbClr val="A5A5A5"/>
                </a:solidFill>
                <a:latin typeface="Quattrocento Sans"/>
                <a:ea typeface="Quattrocento Sans"/>
                <a:cs typeface="Quattrocento Sans"/>
                <a:sym typeface="Quattrocento Sans"/>
              </a:defRPr>
            </a:lvl5pPr>
            <a:lvl6pPr indent="0" lvl="5" marL="0" marR="0" rtl="0" algn="ctr">
              <a:lnSpc>
                <a:spcPct val="100000"/>
              </a:lnSpc>
              <a:spcBef>
                <a:spcPts val="0"/>
              </a:spcBef>
              <a:spcAft>
                <a:spcPts val="0"/>
              </a:spcAft>
              <a:buClr>
                <a:srgbClr val="A5A5A5"/>
              </a:buClr>
              <a:buSzPts val="700"/>
              <a:buFont typeface="Quattrocento Sans"/>
              <a:buNone/>
              <a:defRPr b="0" i="0" sz="700" u="none" cap="none" strike="noStrike">
                <a:solidFill>
                  <a:srgbClr val="A5A5A5"/>
                </a:solidFill>
                <a:latin typeface="Quattrocento Sans"/>
                <a:ea typeface="Quattrocento Sans"/>
                <a:cs typeface="Quattrocento Sans"/>
                <a:sym typeface="Quattrocento Sans"/>
              </a:defRPr>
            </a:lvl6pPr>
            <a:lvl7pPr indent="0" lvl="6" marL="0" marR="0" rtl="0" algn="ctr">
              <a:lnSpc>
                <a:spcPct val="100000"/>
              </a:lnSpc>
              <a:spcBef>
                <a:spcPts val="0"/>
              </a:spcBef>
              <a:spcAft>
                <a:spcPts val="0"/>
              </a:spcAft>
              <a:buClr>
                <a:srgbClr val="A5A5A5"/>
              </a:buClr>
              <a:buSzPts val="700"/>
              <a:buFont typeface="Quattrocento Sans"/>
              <a:buNone/>
              <a:defRPr b="0" i="0" sz="700" u="none" cap="none" strike="noStrike">
                <a:solidFill>
                  <a:srgbClr val="A5A5A5"/>
                </a:solidFill>
                <a:latin typeface="Quattrocento Sans"/>
                <a:ea typeface="Quattrocento Sans"/>
                <a:cs typeface="Quattrocento Sans"/>
                <a:sym typeface="Quattrocento Sans"/>
              </a:defRPr>
            </a:lvl7pPr>
            <a:lvl8pPr indent="0" lvl="7" marL="0" marR="0" rtl="0" algn="ctr">
              <a:lnSpc>
                <a:spcPct val="100000"/>
              </a:lnSpc>
              <a:spcBef>
                <a:spcPts val="0"/>
              </a:spcBef>
              <a:spcAft>
                <a:spcPts val="0"/>
              </a:spcAft>
              <a:buClr>
                <a:srgbClr val="A5A5A5"/>
              </a:buClr>
              <a:buSzPts val="700"/>
              <a:buFont typeface="Quattrocento Sans"/>
              <a:buNone/>
              <a:defRPr b="0" i="0" sz="700" u="none" cap="none" strike="noStrike">
                <a:solidFill>
                  <a:srgbClr val="A5A5A5"/>
                </a:solidFill>
                <a:latin typeface="Quattrocento Sans"/>
                <a:ea typeface="Quattrocento Sans"/>
                <a:cs typeface="Quattrocento Sans"/>
                <a:sym typeface="Quattrocento Sans"/>
              </a:defRPr>
            </a:lvl8pPr>
            <a:lvl9pPr indent="0" lvl="8" marL="0" marR="0" rtl="0" algn="ctr">
              <a:lnSpc>
                <a:spcPct val="100000"/>
              </a:lnSpc>
              <a:spcBef>
                <a:spcPts val="0"/>
              </a:spcBef>
              <a:spcAft>
                <a:spcPts val="0"/>
              </a:spcAft>
              <a:buClr>
                <a:srgbClr val="A5A5A5"/>
              </a:buClr>
              <a:buSzPts val="700"/>
              <a:buFont typeface="Quattrocento Sans"/>
              <a:buNone/>
              <a:defRPr b="0" i="0" sz="700" u="none" cap="none" strike="noStrike">
                <a:solidFill>
                  <a:srgbClr val="A5A5A5"/>
                </a:solidFill>
                <a:latin typeface="Quattrocento Sans"/>
                <a:ea typeface="Quattrocento Sans"/>
                <a:cs typeface="Quattrocento Sans"/>
                <a:sym typeface="Quattrocento Sans"/>
              </a:defRPr>
            </a:lvl9pPr>
          </a:lstStyle>
          <a:p>
            <a:pPr indent="0" lvl="0" marL="0" rtl="0" algn="ctr">
              <a:spcBef>
                <a:spcPts val="0"/>
              </a:spcBef>
              <a:spcAft>
                <a:spcPts val="0"/>
              </a:spcAft>
              <a:buNone/>
            </a:pPr>
            <a:fld id="{00000000-1234-1234-1234-123412341234}" type="slidenum">
              <a:rPr lang="en"/>
              <a:t>‹#›</a:t>
            </a:fld>
            <a:endParaRPr/>
          </a:p>
        </p:txBody>
      </p:sp>
      <p:sp>
        <p:nvSpPr>
          <p:cNvPr id="69" name="Google Shape;69;p60"/>
          <p:cNvSpPr txBox="1"/>
          <p:nvPr>
            <p:ph idx="11" type="ftr"/>
          </p:nvPr>
        </p:nvSpPr>
        <p:spPr>
          <a:xfrm rot="-5400000">
            <a:off x="8331611" y="4119385"/>
            <a:ext cx="1330939" cy="165102"/>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BFBFBF"/>
              </a:buClr>
              <a:buSzPts val="700"/>
              <a:buFont typeface="Quattrocento Sans"/>
              <a:buNone/>
              <a:defRPr b="0" i="0" sz="700" u="none" cap="none" strike="noStrike">
                <a:solidFill>
                  <a:srgbClr val="BFBFBF"/>
                </a:solidFill>
                <a:latin typeface="Quattrocento Sans"/>
                <a:ea typeface="Quattrocento Sans"/>
                <a:cs typeface="Quattrocento Sans"/>
                <a:sym typeface="Quattrocento Sans"/>
              </a:defRPr>
            </a:lvl1pPr>
            <a:lvl2pPr lvl="1" marR="0" rtl="0" algn="ctr">
              <a:lnSpc>
                <a:spcPct val="100000"/>
              </a:lnSpc>
              <a:spcBef>
                <a:spcPts val="0"/>
              </a:spcBef>
              <a:spcAft>
                <a:spcPts val="0"/>
              </a:spcAft>
              <a:buClr>
                <a:srgbClr val="000000"/>
              </a:buClr>
              <a:buSzPts val="2300"/>
              <a:buFont typeface="Calibri"/>
              <a:buNone/>
              <a:defRPr b="0" i="0" sz="2300" u="none" cap="none" strike="noStrike">
                <a:solidFill>
                  <a:srgbClr val="000000"/>
                </a:solidFill>
                <a:latin typeface="Calibri"/>
                <a:ea typeface="Calibri"/>
                <a:cs typeface="Calibri"/>
                <a:sym typeface="Calibri"/>
              </a:defRPr>
            </a:lvl2pPr>
            <a:lvl3pPr lvl="2" marR="0" rtl="0" algn="ctr">
              <a:lnSpc>
                <a:spcPct val="100000"/>
              </a:lnSpc>
              <a:spcBef>
                <a:spcPts val="0"/>
              </a:spcBef>
              <a:spcAft>
                <a:spcPts val="0"/>
              </a:spcAft>
              <a:buClr>
                <a:srgbClr val="000000"/>
              </a:buClr>
              <a:buSzPts val="2300"/>
              <a:buFont typeface="Calibri"/>
              <a:buNone/>
              <a:defRPr b="0" i="0" sz="2300" u="none" cap="none" strike="noStrike">
                <a:solidFill>
                  <a:srgbClr val="000000"/>
                </a:solidFill>
                <a:latin typeface="Calibri"/>
                <a:ea typeface="Calibri"/>
                <a:cs typeface="Calibri"/>
                <a:sym typeface="Calibri"/>
              </a:defRPr>
            </a:lvl3pPr>
            <a:lvl4pPr lvl="3" marR="0" rtl="0" algn="ctr">
              <a:lnSpc>
                <a:spcPct val="100000"/>
              </a:lnSpc>
              <a:spcBef>
                <a:spcPts val="0"/>
              </a:spcBef>
              <a:spcAft>
                <a:spcPts val="0"/>
              </a:spcAft>
              <a:buClr>
                <a:srgbClr val="000000"/>
              </a:buClr>
              <a:buSzPts val="2300"/>
              <a:buFont typeface="Calibri"/>
              <a:buNone/>
              <a:defRPr b="0" i="0" sz="2300" u="none" cap="none" strike="noStrike">
                <a:solidFill>
                  <a:srgbClr val="000000"/>
                </a:solidFill>
                <a:latin typeface="Calibri"/>
                <a:ea typeface="Calibri"/>
                <a:cs typeface="Calibri"/>
                <a:sym typeface="Calibri"/>
              </a:defRPr>
            </a:lvl4pPr>
            <a:lvl5pPr lvl="4" marR="0" rtl="0" algn="ctr">
              <a:lnSpc>
                <a:spcPct val="100000"/>
              </a:lnSpc>
              <a:spcBef>
                <a:spcPts val="0"/>
              </a:spcBef>
              <a:spcAft>
                <a:spcPts val="0"/>
              </a:spcAft>
              <a:buClr>
                <a:srgbClr val="000000"/>
              </a:buClr>
              <a:buSzPts val="2300"/>
              <a:buFont typeface="Calibri"/>
              <a:buNone/>
              <a:defRPr b="0" i="0" sz="2300" u="none" cap="none" strike="noStrike">
                <a:solidFill>
                  <a:srgbClr val="000000"/>
                </a:solidFill>
                <a:latin typeface="Calibri"/>
                <a:ea typeface="Calibri"/>
                <a:cs typeface="Calibri"/>
                <a:sym typeface="Calibri"/>
              </a:defRPr>
            </a:lvl5pPr>
            <a:lvl6pPr lvl="5" marR="0" rtl="0" algn="ctr">
              <a:lnSpc>
                <a:spcPct val="100000"/>
              </a:lnSpc>
              <a:spcBef>
                <a:spcPts val="0"/>
              </a:spcBef>
              <a:spcAft>
                <a:spcPts val="0"/>
              </a:spcAft>
              <a:buClr>
                <a:srgbClr val="000000"/>
              </a:buClr>
              <a:buSzPts val="2300"/>
              <a:buFont typeface="Calibri"/>
              <a:buNone/>
              <a:defRPr b="0" i="0" sz="2300" u="none" cap="none" strike="noStrike">
                <a:solidFill>
                  <a:srgbClr val="000000"/>
                </a:solidFill>
                <a:latin typeface="Calibri"/>
                <a:ea typeface="Calibri"/>
                <a:cs typeface="Calibri"/>
                <a:sym typeface="Calibri"/>
              </a:defRPr>
            </a:lvl6pPr>
            <a:lvl7pPr lvl="6" marR="0" rtl="0" algn="ctr">
              <a:lnSpc>
                <a:spcPct val="100000"/>
              </a:lnSpc>
              <a:spcBef>
                <a:spcPts val="0"/>
              </a:spcBef>
              <a:spcAft>
                <a:spcPts val="0"/>
              </a:spcAft>
              <a:buClr>
                <a:srgbClr val="000000"/>
              </a:buClr>
              <a:buSzPts val="2300"/>
              <a:buFont typeface="Calibri"/>
              <a:buNone/>
              <a:defRPr b="0" i="0" sz="2300" u="none" cap="none" strike="noStrike">
                <a:solidFill>
                  <a:srgbClr val="000000"/>
                </a:solidFill>
                <a:latin typeface="Calibri"/>
                <a:ea typeface="Calibri"/>
                <a:cs typeface="Calibri"/>
                <a:sym typeface="Calibri"/>
              </a:defRPr>
            </a:lvl7pPr>
            <a:lvl8pPr lvl="7" marR="0" rtl="0" algn="ctr">
              <a:lnSpc>
                <a:spcPct val="100000"/>
              </a:lnSpc>
              <a:spcBef>
                <a:spcPts val="0"/>
              </a:spcBef>
              <a:spcAft>
                <a:spcPts val="0"/>
              </a:spcAft>
              <a:buClr>
                <a:srgbClr val="000000"/>
              </a:buClr>
              <a:buSzPts val="2300"/>
              <a:buFont typeface="Calibri"/>
              <a:buNone/>
              <a:defRPr b="0" i="0" sz="2300" u="none" cap="none" strike="noStrike">
                <a:solidFill>
                  <a:srgbClr val="000000"/>
                </a:solidFill>
                <a:latin typeface="Calibri"/>
                <a:ea typeface="Calibri"/>
                <a:cs typeface="Calibri"/>
                <a:sym typeface="Calibri"/>
              </a:defRPr>
            </a:lvl8pPr>
            <a:lvl9pPr lvl="8" marR="0" rtl="0" algn="ctr">
              <a:lnSpc>
                <a:spcPct val="100000"/>
              </a:lnSpc>
              <a:spcBef>
                <a:spcPts val="0"/>
              </a:spcBef>
              <a:spcAft>
                <a:spcPts val="0"/>
              </a:spcAft>
              <a:buClr>
                <a:srgbClr val="000000"/>
              </a:buClr>
              <a:buSzPts val="2300"/>
              <a:buFont typeface="Calibri"/>
              <a:buNone/>
              <a:defRPr b="0" i="0" sz="2300" u="none" cap="none" strike="noStrike">
                <a:solidFill>
                  <a:srgbClr val="000000"/>
                </a:solidFill>
                <a:latin typeface="Calibri"/>
                <a:ea typeface="Calibri"/>
                <a:cs typeface="Calibri"/>
                <a:sym typeface="Calibri"/>
              </a:defRPr>
            </a:lvl9pPr>
          </a:lstStyle>
          <a:p/>
        </p:txBody>
      </p:sp>
      <p:sp>
        <p:nvSpPr>
          <p:cNvPr id="70" name="Google Shape;70;p60"/>
          <p:cNvSpPr txBox="1"/>
          <p:nvPr>
            <p:ph idx="10" type="dt"/>
          </p:nvPr>
        </p:nvSpPr>
        <p:spPr>
          <a:xfrm rot="-5400000">
            <a:off x="8615839" y="2976517"/>
            <a:ext cx="762488" cy="165104"/>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BFBFBF"/>
              </a:buClr>
              <a:buSzPts val="700"/>
              <a:buFont typeface="Quattrocento Sans"/>
              <a:buNone/>
              <a:defRPr b="0" i="0" sz="700" u="none" cap="none" strike="noStrike">
                <a:solidFill>
                  <a:srgbClr val="BFBFBF"/>
                </a:solidFill>
                <a:latin typeface="Quattrocento Sans"/>
                <a:ea typeface="Quattrocento Sans"/>
                <a:cs typeface="Quattrocento Sans"/>
                <a:sym typeface="Quattrocento Sans"/>
              </a:defRPr>
            </a:lvl1pPr>
            <a:lvl2pPr lvl="1" marR="0" rtl="0" algn="ctr">
              <a:lnSpc>
                <a:spcPct val="100000"/>
              </a:lnSpc>
              <a:spcBef>
                <a:spcPts val="0"/>
              </a:spcBef>
              <a:spcAft>
                <a:spcPts val="0"/>
              </a:spcAft>
              <a:buClr>
                <a:srgbClr val="000000"/>
              </a:buClr>
              <a:buSzPts val="2300"/>
              <a:buFont typeface="Calibri"/>
              <a:buNone/>
              <a:defRPr b="0" i="0" sz="2300" u="none" cap="none" strike="noStrike">
                <a:solidFill>
                  <a:srgbClr val="000000"/>
                </a:solidFill>
                <a:latin typeface="Calibri"/>
                <a:ea typeface="Calibri"/>
                <a:cs typeface="Calibri"/>
                <a:sym typeface="Calibri"/>
              </a:defRPr>
            </a:lvl2pPr>
            <a:lvl3pPr lvl="2" marR="0" rtl="0" algn="ctr">
              <a:lnSpc>
                <a:spcPct val="100000"/>
              </a:lnSpc>
              <a:spcBef>
                <a:spcPts val="0"/>
              </a:spcBef>
              <a:spcAft>
                <a:spcPts val="0"/>
              </a:spcAft>
              <a:buClr>
                <a:srgbClr val="000000"/>
              </a:buClr>
              <a:buSzPts val="2300"/>
              <a:buFont typeface="Calibri"/>
              <a:buNone/>
              <a:defRPr b="0" i="0" sz="2300" u="none" cap="none" strike="noStrike">
                <a:solidFill>
                  <a:srgbClr val="000000"/>
                </a:solidFill>
                <a:latin typeface="Calibri"/>
                <a:ea typeface="Calibri"/>
                <a:cs typeface="Calibri"/>
                <a:sym typeface="Calibri"/>
              </a:defRPr>
            </a:lvl3pPr>
            <a:lvl4pPr lvl="3" marR="0" rtl="0" algn="ctr">
              <a:lnSpc>
                <a:spcPct val="100000"/>
              </a:lnSpc>
              <a:spcBef>
                <a:spcPts val="0"/>
              </a:spcBef>
              <a:spcAft>
                <a:spcPts val="0"/>
              </a:spcAft>
              <a:buClr>
                <a:srgbClr val="000000"/>
              </a:buClr>
              <a:buSzPts val="2300"/>
              <a:buFont typeface="Calibri"/>
              <a:buNone/>
              <a:defRPr b="0" i="0" sz="2300" u="none" cap="none" strike="noStrike">
                <a:solidFill>
                  <a:srgbClr val="000000"/>
                </a:solidFill>
                <a:latin typeface="Calibri"/>
                <a:ea typeface="Calibri"/>
                <a:cs typeface="Calibri"/>
                <a:sym typeface="Calibri"/>
              </a:defRPr>
            </a:lvl4pPr>
            <a:lvl5pPr lvl="4" marR="0" rtl="0" algn="ctr">
              <a:lnSpc>
                <a:spcPct val="100000"/>
              </a:lnSpc>
              <a:spcBef>
                <a:spcPts val="0"/>
              </a:spcBef>
              <a:spcAft>
                <a:spcPts val="0"/>
              </a:spcAft>
              <a:buClr>
                <a:srgbClr val="000000"/>
              </a:buClr>
              <a:buSzPts val="2300"/>
              <a:buFont typeface="Calibri"/>
              <a:buNone/>
              <a:defRPr b="0" i="0" sz="2300" u="none" cap="none" strike="noStrike">
                <a:solidFill>
                  <a:srgbClr val="000000"/>
                </a:solidFill>
                <a:latin typeface="Calibri"/>
                <a:ea typeface="Calibri"/>
                <a:cs typeface="Calibri"/>
                <a:sym typeface="Calibri"/>
              </a:defRPr>
            </a:lvl5pPr>
            <a:lvl6pPr lvl="5" marR="0" rtl="0" algn="ctr">
              <a:lnSpc>
                <a:spcPct val="100000"/>
              </a:lnSpc>
              <a:spcBef>
                <a:spcPts val="0"/>
              </a:spcBef>
              <a:spcAft>
                <a:spcPts val="0"/>
              </a:spcAft>
              <a:buClr>
                <a:srgbClr val="000000"/>
              </a:buClr>
              <a:buSzPts val="2300"/>
              <a:buFont typeface="Calibri"/>
              <a:buNone/>
              <a:defRPr b="0" i="0" sz="2300" u="none" cap="none" strike="noStrike">
                <a:solidFill>
                  <a:srgbClr val="000000"/>
                </a:solidFill>
                <a:latin typeface="Calibri"/>
                <a:ea typeface="Calibri"/>
                <a:cs typeface="Calibri"/>
                <a:sym typeface="Calibri"/>
              </a:defRPr>
            </a:lvl6pPr>
            <a:lvl7pPr lvl="6" marR="0" rtl="0" algn="ctr">
              <a:lnSpc>
                <a:spcPct val="100000"/>
              </a:lnSpc>
              <a:spcBef>
                <a:spcPts val="0"/>
              </a:spcBef>
              <a:spcAft>
                <a:spcPts val="0"/>
              </a:spcAft>
              <a:buClr>
                <a:srgbClr val="000000"/>
              </a:buClr>
              <a:buSzPts val="2300"/>
              <a:buFont typeface="Calibri"/>
              <a:buNone/>
              <a:defRPr b="0" i="0" sz="2300" u="none" cap="none" strike="noStrike">
                <a:solidFill>
                  <a:srgbClr val="000000"/>
                </a:solidFill>
                <a:latin typeface="Calibri"/>
                <a:ea typeface="Calibri"/>
                <a:cs typeface="Calibri"/>
                <a:sym typeface="Calibri"/>
              </a:defRPr>
            </a:lvl7pPr>
            <a:lvl8pPr lvl="7" marR="0" rtl="0" algn="ctr">
              <a:lnSpc>
                <a:spcPct val="100000"/>
              </a:lnSpc>
              <a:spcBef>
                <a:spcPts val="0"/>
              </a:spcBef>
              <a:spcAft>
                <a:spcPts val="0"/>
              </a:spcAft>
              <a:buClr>
                <a:srgbClr val="000000"/>
              </a:buClr>
              <a:buSzPts val="2300"/>
              <a:buFont typeface="Calibri"/>
              <a:buNone/>
              <a:defRPr b="0" i="0" sz="2300" u="none" cap="none" strike="noStrike">
                <a:solidFill>
                  <a:srgbClr val="000000"/>
                </a:solidFill>
                <a:latin typeface="Calibri"/>
                <a:ea typeface="Calibri"/>
                <a:cs typeface="Calibri"/>
                <a:sym typeface="Calibri"/>
              </a:defRPr>
            </a:lvl8pPr>
            <a:lvl9pPr lvl="8" marR="0" rtl="0" algn="ctr">
              <a:lnSpc>
                <a:spcPct val="100000"/>
              </a:lnSpc>
              <a:spcBef>
                <a:spcPts val="0"/>
              </a:spcBef>
              <a:spcAft>
                <a:spcPts val="0"/>
              </a:spcAft>
              <a:buClr>
                <a:srgbClr val="000000"/>
              </a:buClr>
              <a:buSzPts val="2300"/>
              <a:buFont typeface="Calibri"/>
              <a:buNone/>
              <a:defRPr b="0" i="0" sz="2300" u="none" cap="none" strike="noStrike">
                <a:solidFill>
                  <a:srgbClr val="000000"/>
                </a:solidFill>
                <a:latin typeface="Calibri"/>
                <a:ea typeface="Calibri"/>
                <a:cs typeface="Calibri"/>
                <a:sym typeface="Calibri"/>
              </a:defRPr>
            </a:lvl9pPr>
          </a:lstStyle>
          <a:p/>
        </p:txBody>
      </p:sp>
      <p:sp>
        <p:nvSpPr>
          <p:cNvPr id="71" name="Google Shape;71;p60"/>
          <p:cNvSpPr/>
          <p:nvPr>
            <p:ph idx="2" type="pic"/>
          </p:nvPr>
        </p:nvSpPr>
        <p:spPr>
          <a:xfrm>
            <a:off x="452438" y="2821354"/>
            <a:ext cx="8193087" cy="2149232"/>
          </a:xfrm>
          <a:prstGeom prst="rect">
            <a:avLst/>
          </a:prstGeom>
          <a:noFill/>
          <a:ln>
            <a:noFill/>
          </a:ln>
        </p:spPr>
      </p:sp>
      <p:sp>
        <p:nvSpPr>
          <p:cNvPr id="72" name="Google Shape;72;p60"/>
          <p:cNvSpPr txBox="1"/>
          <p:nvPr>
            <p:ph idx="1" type="body"/>
          </p:nvPr>
        </p:nvSpPr>
        <p:spPr>
          <a:xfrm>
            <a:off x="452967" y="1325002"/>
            <a:ext cx="4004734" cy="1352823"/>
          </a:xfrm>
          <a:prstGeom prst="rect">
            <a:avLst/>
          </a:prstGeom>
          <a:noFill/>
          <a:ln>
            <a:noFill/>
          </a:ln>
        </p:spPr>
        <p:txBody>
          <a:bodyPr anchorCtr="0" anchor="t" bIns="45700" lIns="91425" spcFirstLastPara="1" rIns="91425" wrap="square" tIns="45700">
            <a:noAutofit/>
          </a:bodyPr>
          <a:lstStyle>
            <a:lvl1pPr indent="-330200" lvl="0" marL="457200" marR="0" rtl="0" algn="l">
              <a:lnSpc>
                <a:spcPct val="120000"/>
              </a:lnSpc>
              <a:spcBef>
                <a:spcPts val="0"/>
              </a:spcBef>
              <a:spcAft>
                <a:spcPts val="0"/>
              </a:spcAft>
              <a:buClr>
                <a:srgbClr val="2F2883"/>
              </a:buClr>
              <a:buSzPts val="1600"/>
              <a:buFont typeface="Noto Sans Symbols"/>
              <a:buChar char="▪"/>
              <a:defRPr b="0" i="0" sz="1600" u="none" cap="none" strike="noStrike">
                <a:solidFill>
                  <a:srgbClr val="53585F"/>
                </a:solidFill>
                <a:latin typeface="Quattrocento Sans"/>
                <a:ea typeface="Quattrocento Sans"/>
                <a:cs typeface="Quattrocento Sans"/>
                <a:sym typeface="Quattrocento Sans"/>
              </a:defRPr>
            </a:lvl1pPr>
            <a:lvl2pPr indent="-308610" lvl="1" marL="914400" marR="0" rtl="0" algn="l">
              <a:lnSpc>
                <a:spcPct val="120000"/>
              </a:lnSpc>
              <a:spcBef>
                <a:spcPts val="0"/>
              </a:spcBef>
              <a:spcAft>
                <a:spcPts val="0"/>
              </a:spcAft>
              <a:buClr>
                <a:srgbClr val="2F2883"/>
              </a:buClr>
              <a:buSzPts val="1260"/>
              <a:buFont typeface="Noto Sans Symbols"/>
              <a:buChar char="▪"/>
              <a:defRPr b="0" i="0" sz="1400" u="none" cap="none" strike="noStrike">
                <a:solidFill>
                  <a:srgbClr val="53585F"/>
                </a:solidFill>
                <a:latin typeface="Quattrocento Sans"/>
                <a:ea typeface="Quattrocento Sans"/>
                <a:cs typeface="Quattrocento Sans"/>
                <a:sym typeface="Quattrocento Sans"/>
              </a:defRPr>
            </a:lvl2pPr>
            <a:lvl3pPr indent="-304800" lvl="2" marL="1371600" marR="0" rtl="0" algn="l">
              <a:lnSpc>
                <a:spcPct val="120000"/>
              </a:lnSpc>
              <a:spcBef>
                <a:spcPts val="0"/>
              </a:spcBef>
              <a:spcAft>
                <a:spcPts val="0"/>
              </a:spcAft>
              <a:buClr>
                <a:srgbClr val="2F2883"/>
              </a:buClr>
              <a:buSzPts val="1200"/>
              <a:buFont typeface="Noto Sans Symbols"/>
              <a:buChar char="▪"/>
              <a:defRPr b="0" i="0" sz="1200" u="none" cap="none" strike="noStrike">
                <a:solidFill>
                  <a:srgbClr val="53585F"/>
                </a:solidFill>
                <a:latin typeface="Quattrocento Sans"/>
                <a:ea typeface="Quattrocento Sans"/>
                <a:cs typeface="Quattrocento Sans"/>
                <a:sym typeface="Quattrocento Sans"/>
              </a:defRPr>
            </a:lvl3pPr>
            <a:lvl4pPr indent="-298450" lvl="3" marL="1828800" marR="0" rtl="0" algn="l">
              <a:lnSpc>
                <a:spcPct val="120000"/>
              </a:lnSpc>
              <a:spcBef>
                <a:spcPts val="0"/>
              </a:spcBef>
              <a:spcAft>
                <a:spcPts val="0"/>
              </a:spcAft>
              <a:buClr>
                <a:srgbClr val="2F2883"/>
              </a:buClr>
              <a:buSzPts val="1100"/>
              <a:buFont typeface="Noto Sans Symbols"/>
              <a:buChar char="▪"/>
              <a:defRPr b="0" i="0" sz="1100" u="none" cap="none" strike="noStrike">
                <a:solidFill>
                  <a:srgbClr val="53585F"/>
                </a:solidFill>
                <a:latin typeface="Quattrocento Sans"/>
                <a:ea typeface="Quattrocento Sans"/>
                <a:cs typeface="Quattrocento Sans"/>
                <a:sym typeface="Quattrocento Sans"/>
              </a:defRPr>
            </a:lvl4pPr>
            <a:lvl5pPr indent="-298450" lvl="4" marL="2286000" marR="0" rtl="0" algn="l">
              <a:lnSpc>
                <a:spcPct val="120000"/>
              </a:lnSpc>
              <a:spcBef>
                <a:spcPts val="0"/>
              </a:spcBef>
              <a:spcAft>
                <a:spcPts val="0"/>
              </a:spcAft>
              <a:buClr>
                <a:srgbClr val="2F2883"/>
              </a:buClr>
              <a:buSzPts val="1100"/>
              <a:buFont typeface="Noto Sans Symbols"/>
              <a:buChar char="▪"/>
              <a:defRPr b="0" i="0" sz="1100" u="none" cap="none" strike="noStrike">
                <a:solidFill>
                  <a:srgbClr val="53585F"/>
                </a:solidFill>
                <a:latin typeface="Quattrocento Sans"/>
                <a:ea typeface="Quattrocento Sans"/>
                <a:cs typeface="Quattrocento Sans"/>
                <a:sym typeface="Quattrocento Sa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3" name="Google Shape;73;p60"/>
          <p:cNvSpPr txBox="1"/>
          <p:nvPr>
            <p:ph idx="3" type="body"/>
          </p:nvPr>
        </p:nvSpPr>
        <p:spPr>
          <a:xfrm>
            <a:off x="4637184" y="1325002"/>
            <a:ext cx="4004734" cy="1352823"/>
          </a:xfrm>
          <a:prstGeom prst="rect">
            <a:avLst/>
          </a:prstGeom>
          <a:noFill/>
          <a:ln>
            <a:noFill/>
          </a:ln>
        </p:spPr>
        <p:txBody>
          <a:bodyPr anchorCtr="0" anchor="t" bIns="45700" lIns="91425" spcFirstLastPara="1" rIns="91425" wrap="square" tIns="45700">
            <a:noAutofit/>
          </a:bodyPr>
          <a:lstStyle>
            <a:lvl1pPr indent="-330200" lvl="0" marL="457200" marR="0" rtl="0" algn="l">
              <a:lnSpc>
                <a:spcPct val="120000"/>
              </a:lnSpc>
              <a:spcBef>
                <a:spcPts val="0"/>
              </a:spcBef>
              <a:spcAft>
                <a:spcPts val="0"/>
              </a:spcAft>
              <a:buClr>
                <a:srgbClr val="2F2883"/>
              </a:buClr>
              <a:buSzPts val="1600"/>
              <a:buFont typeface="Noto Sans Symbols"/>
              <a:buChar char="▪"/>
              <a:defRPr b="0" i="0" sz="1600" u="none" cap="none" strike="noStrike">
                <a:solidFill>
                  <a:srgbClr val="53585F"/>
                </a:solidFill>
                <a:latin typeface="Quattrocento Sans"/>
                <a:ea typeface="Quattrocento Sans"/>
                <a:cs typeface="Quattrocento Sans"/>
                <a:sym typeface="Quattrocento Sans"/>
              </a:defRPr>
            </a:lvl1pPr>
            <a:lvl2pPr indent="-308610" lvl="1" marL="914400" marR="0" rtl="0" algn="l">
              <a:lnSpc>
                <a:spcPct val="120000"/>
              </a:lnSpc>
              <a:spcBef>
                <a:spcPts val="0"/>
              </a:spcBef>
              <a:spcAft>
                <a:spcPts val="0"/>
              </a:spcAft>
              <a:buClr>
                <a:srgbClr val="2F2883"/>
              </a:buClr>
              <a:buSzPts val="1260"/>
              <a:buFont typeface="Noto Sans Symbols"/>
              <a:buChar char="▪"/>
              <a:defRPr b="0" i="0" sz="1400" u="none" cap="none" strike="noStrike">
                <a:solidFill>
                  <a:srgbClr val="53585F"/>
                </a:solidFill>
                <a:latin typeface="Quattrocento Sans"/>
                <a:ea typeface="Quattrocento Sans"/>
                <a:cs typeface="Quattrocento Sans"/>
                <a:sym typeface="Quattrocento Sans"/>
              </a:defRPr>
            </a:lvl2pPr>
            <a:lvl3pPr indent="-304800" lvl="2" marL="1371600" marR="0" rtl="0" algn="l">
              <a:lnSpc>
                <a:spcPct val="120000"/>
              </a:lnSpc>
              <a:spcBef>
                <a:spcPts val="0"/>
              </a:spcBef>
              <a:spcAft>
                <a:spcPts val="0"/>
              </a:spcAft>
              <a:buClr>
                <a:srgbClr val="2F2883"/>
              </a:buClr>
              <a:buSzPts val="1200"/>
              <a:buFont typeface="Noto Sans Symbols"/>
              <a:buChar char="▪"/>
              <a:defRPr b="0" i="0" sz="1200" u="none" cap="none" strike="noStrike">
                <a:solidFill>
                  <a:srgbClr val="53585F"/>
                </a:solidFill>
                <a:latin typeface="Quattrocento Sans"/>
                <a:ea typeface="Quattrocento Sans"/>
                <a:cs typeface="Quattrocento Sans"/>
                <a:sym typeface="Quattrocento Sans"/>
              </a:defRPr>
            </a:lvl3pPr>
            <a:lvl4pPr indent="-298450" lvl="3" marL="1828800" marR="0" rtl="0" algn="l">
              <a:lnSpc>
                <a:spcPct val="120000"/>
              </a:lnSpc>
              <a:spcBef>
                <a:spcPts val="0"/>
              </a:spcBef>
              <a:spcAft>
                <a:spcPts val="0"/>
              </a:spcAft>
              <a:buClr>
                <a:srgbClr val="2F2883"/>
              </a:buClr>
              <a:buSzPts val="1100"/>
              <a:buFont typeface="Noto Sans Symbols"/>
              <a:buChar char="▪"/>
              <a:defRPr b="0" i="0" sz="1100" u="none" cap="none" strike="noStrike">
                <a:solidFill>
                  <a:srgbClr val="53585F"/>
                </a:solidFill>
                <a:latin typeface="Quattrocento Sans"/>
                <a:ea typeface="Quattrocento Sans"/>
                <a:cs typeface="Quattrocento Sans"/>
                <a:sym typeface="Quattrocento Sans"/>
              </a:defRPr>
            </a:lvl4pPr>
            <a:lvl5pPr indent="-298450" lvl="4" marL="2286000" marR="0" rtl="0" algn="l">
              <a:lnSpc>
                <a:spcPct val="120000"/>
              </a:lnSpc>
              <a:spcBef>
                <a:spcPts val="0"/>
              </a:spcBef>
              <a:spcAft>
                <a:spcPts val="0"/>
              </a:spcAft>
              <a:buClr>
                <a:srgbClr val="2F2883"/>
              </a:buClr>
              <a:buSzPts val="1100"/>
              <a:buFont typeface="Noto Sans Symbols"/>
              <a:buChar char="▪"/>
              <a:defRPr b="0" i="0" sz="1100" u="none" cap="none" strike="noStrike">
                <a:solidFill>
                  <a:srgbClr val="53585F"/>
                </a:solidFill>
                <a:latin typeface="Quattrocento Sans"/>
                <a:ea typeface="Quattrocento Sans"/>
                <a:cs typeface="Quattrocento Sans"/>
                <a:sym typeface="Quattrocento Sa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4" name="Google Shape;74;p60"/>
          <p:cNvSpPr txBox="1"/>
          <p:nvPr>
            <p:ph idx="4" type="body"/>
          </p:nvPr>
        </p:nvSpPr>
        <p:spPr>
          <a:xfrm>
            <a:off x="452967" y="584870"/>
            <a:ext cx="8192896" cy="496888"/>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rgbClr val="00C0F3"/>
              </a:buClr>
              <a:buSzPts val="1600"/>
              <a:buFont typeface="Arial"/>
              <a:buNone/>
              <a:defRPr b="0" i="0" sz="1600" u="none" cap="none" strike="noStrike">
                <a:solidFill>
                  <a:srgbClr val="00C0F3"/>
                </a:solidFill>
                <a:latin typeface="Quattrocento Sans"/>
                <a:ea typeface="Quattrocento Sans"/>
                <a:cs typeface="Quattrocento Sans"/>
                <a:sym typeface="Quattrocento Sans"/>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5" name="Google Shape;75;p60"/>
          <p:cNvSpPr txBox="1"/>
          <p:nvPr>
            <p:ph type="title"/>
          </p:nvPr>
        </p:nvSpPr>
        <p:spPr>
          <a:xfrm>
            <a:off x="452967" y="222114"/>
            <a:ext cx="8192896" cy="425587"/>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2400"/>
              <a:buFont typeface="Quattrocento Sans"/>
              <a:buNone/>
              <a:defRPr b="1" i="0" sz="2400" u="none" cap="none" strike="noStrike">
                <a:solidFill>
                  <a:schemeClr val="lt1"/>
                </a:solidFill>
                <a:latin typeface="Quattrocento Sans"/>
                <a:ea typeface="Quattrocento Sans"/>
                <a:cs typeface="Quattrocento Sans"/>
                <a:sym typeface="Quattrocento Sans"/>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theme" Target="../theme/theme4.xml"/><Relationship Id="rId10" Type="http://schemas.openxmlformats.org/officeDocument/2006/relationships/slideLayout" Target="../slideLayouts/slideLayout10.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0.xml"/><Relationship Id="rId10" Type="http://schemas.openxmlformats.org/officeDocument/2006/relationships/slideLayout" Target="../slideLayouts/slideLayout19.xml"/><Relationship Id="rId13" Type="http://schemas.openxmlformats.org/officeDocument/2006/relationships/slideLayout" Target="../slideLayouts/slideLayout22.xml"/><Relationship Id="rId12" Type="http://schemas.openxmlformats.org/officeDocument/2006/relationships/slideLayout" Target="../slideLayouts/slideLayout21.xml"/><Relationship Id="rId1" Type="http://schemas.openxmlformats.org/officeDocument/2006/relationships/image" Target="../media/image3.jpg"/><Relationship Id="rId2" Type="http://schemas.openxmlformats.org/officeDocument/2006/relationships/slideLayout" Target="../slideLayouts/slideLayout11.xml"/><Relationship Id="rId3" Type="http://schemas.openxmlformats.org/officeDocument/2006/relationships/slideLayout" Target="../slideLayouts/slideLayout12.xml"/><Relationship Id="rId4" Type="http://schemas.openxmlformats.org/officeDocument/2006/relationships/slideLayout" Target="../slideLayouts/slideLayout13.xml"/><Relationship Id="rId9" Type="http://schemas.openxmlformats.org/officeDocument/2006/relationships/slideLayout" Target="../slideLayouts/slideLayout18.xml"/><Relationship Id="rId14" Type="http://schemas.openxmlformats.org/officeDocument/2006/relationships/theme" Target="../theme/theme3.xml"/><Relationship Id="rId5" Type="http://schemas.openxmlformats.org/officeDocument/2006/relationships/slideLayout" Target="../slideLayouts/slideLayout14.xml"/><Relationship Id="rId6" Type="http://schemas.openxmlformats.org/officeDocument/2006/relationships/slideLayout" Target="../slideLayouts/slideLayout15.xml"/><Relationship Id="rId7" Type="http://schemas.openxmlformats.org/officeDocument/2006/relationships/slideLayout" Target="../slideLayouts/slideLayout16.xml"/><Relationship Id="rId8" Type="http://schemas.openxmlformats.org/officeDocument/2006/relationships/slideLayout" Target="../slideLayouts/slideLayout17.xml"/></Relationships>
</file>

<file path=ppt/slideMasters/_rels/slideMaster3.xml.rels><?xml version="1.0" encoding="UTF-8" standalone="yes"?><Relationships xmlns="http://schemas.openxmlformats.org/package/2006/relationships"><Relationship Id="rId1" Type="http://schemas.openxmlformats.org/officeDocument/2006/relationships/image" Target="../media/image13.jpg"/><Relationship Id="rId2" Type="http://schemas.openxmlformats.org/officeDocument/2006/relationships/slideLayout" Target="../slideLayouts/slideLayout23.xml"/><Relationship Id="rId3" Type="http://schemas.openxmlformats.org/officeDocument/2006/relationships/slideLayout" Target="../slideLayouts/slideLayout24.xml"/><Relationship Id="rId4" Type="http://schemas.openxmlformats.org/officeDocument/2006/relationships/slideLayout" Target="../slideLayouts/slideLayout25.xml"/><Relationship Id="rId9" Type="http://schemas.openxmlformats.org/officeDocument/2006/relationships/theme" Target="../theme/theme5.xml"/><Relationship Id="rId5" Type="http://schemas.openxmlformats.org/officeDocument/2006/relationships/slideLayout" Target="../slideLayouts/slideLayout26.xml"/><Relationship Id="rId6" Type="http://schemas.openxmlformats.org/officeDocument/2006/relationships/slideLayout" Target="../slideLayouts/slideLayout27.xml"/><Relationship Id="rId7" Type="http://schemas.openxmlformats.org/officeDocument/2006/relationships/slideLayout" Target="../slideLayouts/slideLayout28.xml"/><Relationship Id="rId8" Type="http://schemas.openxmlformats.org/officeDocument/2006/relationships/slideLayout" Target="../slideLayouts/slideLayout29.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40.xml"/><Relationship Id="rId10" Type="http://schemas.openxmlformats.org/officeDocument/2006/relationships/slideLayout" Target="../slideLayouts/slideLayout39.xml"/><Relationship Id="rId12" Type="http://schemas.openxmlformats.org/officeDocument/2006/relationships/theme" Target="../theme/theme1.xml"/><Relationship Id="rId1" Type="http://schemas.openxmlformats.org/officeDocument/2006/relationships/slideLayout" Target="../slideLayouts/slideLayout30.xml"/><Relationship Id="rId2" Type="http://schemas.openxmlformats.org/officeDocument/2006/relationships/slideLayout" Target="../slideLayouts/slideLayout31.xml"/><Relationship Id="rId3" Type="http://schemas.openxmlformats.org/officeDocument/2006/relationships/slideLayout" Target="../slideLayouts/slideLayout32.xml"/><Relationship Id="rId4" Type="http://schemas.openxmlformats.org/officeDocument/2006/relationships/slideLayout" Target="../slideLayouts/slideLayout33.xml"/><Relationship Id="rId9" Type="http://schemas.openxmlformats.org/officeDocument/2006/relationships/slideLayout" Target="../slideLayouts/slideLayout38.xml"/><Relationship Id="rId5" Type="http://schemas.openxmlformats.org/officeDocument/2006/relationships/slideLayout" Target="../slideLayouts/slideLayout34.xml"/><Relationship Id="rId6" Type="http://schemas.openxmlformats.org/officeDocument/2006/relationships/slideLayout" Target="../slideLayouts/slideLayout35.xml"/><Relationship Id="rId7" Type="http://schemas.openxmlformats.org/officeDocument/2006/relationships/slideLayout" Target="../slideLayouts/slideLayout36.xml"/><Relationship Id="rId8" Type="http://schemas.openxmlformats.org/officeDocument/2006/relationships/slideLayout" Target="../slideLayouts/slideLayout3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2" name="Shape 82"/>
        <p:cNvGrpSpPr/>
        <p:nvPr/>
      </p:nvGrpSpPr>
      <p:grpSpPr>
        <a:xfrm>
          <a:off x="0" y="0"/>
          <a:ext cx="0" cy="0"/>
          <a:chOff x="0" y="0"/>
          <a:chExt cx="0" cy="0"/>
        </a:xfrm>
      </p:grpSpPr>
      <p:sp>
        <p:nvSpPr>
          <p:cNvPr id="83" name="Google Shape;83;p46"/>
          <p:cNvSpPr/>
          <p:nvPr/>
        </p:nvSpPr>
        <p:spPr>
          <a:xfrm>
            <a:off x="0" y="0"/>
            <a:ext cx="9144000" cy="1179046"/>
          </a:xfrm>
          <a:prstGeom prst="rect">
            <a:avLst/>
          </a:prstGeom>
          <a:solidFill>
            <a:srgbClr val="535AA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300"/>
              <a:buFont typeface="Quattrocento Sans"/>
              <a:buNone/>
            </a:pPr>
            <a:r>
              <a:t/>
            </a:r>
            <a:endParaRPr b="0" i="0" sz="2300" u="none" cap="none" strike="noStrike">
              <a:solidFill>
                <a:schemeClr val="lt1"/>
              </a:solidFill>
              <a:latin typeface="Quattrocento Sans"/>
              <a:ea typeface="Quattrocento Sans"/>
              <a:cs typeface="Quattrocento Sans"/>
              <a:sym typeface="Quattrocento Sans"/>
            </a:endParaRPr>
          </a:p>
        </p:txBody>
      </p:sp>
      <p:sp>
        <p:nvSpPr>
          <p:cNvPr id="84" name="Google Shape;84;p46"/>
          <p:cNvSpPr/>
          <p:nvPr/>
        </p:nvSpPr>
        <p:spPr>
          <a:xfrm>
            <a:off x="0" y="0"/>
            <a:ext cx="9144001" cy="1179046"/>
          </a:xfrm>
          <a:custGeom>
            <a:rect b="b" l="l" r="r" t="t"/>
            <a:pathLst>
              <a:path extrusionOk="0" h="998071" w="9144000">
                <a:moveTo>
                  <a:pt x="0" y="0"/>
                </a:moveTo>
                <a:lnTo>
                  <a:pt x="9144000" y="0"/>
                </a:lnTo>
                <a:lnTo>
                  <a:pt x="9144000" y="853845"/>
                </a:lnTo>
                <a:lnTo>
                  <a:pt x="881270" y="998071"/>
                </a:lnTo>
                <a:lnTo>
                  <a:pt x="0" y="998071"/>
                </a:lnTo>
                <a:close/>
              </a:path>
            </a:pathLst>
          </a:custGeom>
          <a:blipFill rotWithShape="1">
            <a:blip r:embed="rId1">
              <a:alphaModFix amt="99000"/>
            </a:blip>
            <a:tile algn="tl" flip="x" tx="0" sx="100000" ty="-2032000" sy="100000"/>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300"/>
              <a:buFont typeface="Quattrocento Sans"/>
              <a:buNone/>
            </a:pPr>
            <a:r>
              <a:t/>
            </a:r>
            <a:endParaRPr b="0" i="0" sz="2300" u="none" cap="none" strike="noStrike">
              <a:solidFill>
                <a:schemeClr val="lt1"/>
              </a:solidFill>
              <a:latin typeface="Quattrocento Sans"/>
              <a:ea typeface="Quattrocento Sans"/>
              <a:cs typeface="Quattrocento Sans"/>
              <a:sym typeface="Quattrocento Sans"/>
            </a:endParaRPr>
          </a:p>
        </p:txBody>
      </p:sp>
      <p:sp>
        <p:nvSpPr>
          <p:cNvPr id="85" name="Google Shape;85;p46"/>
          <p:cNvSpPr/>
          <p:nvPr/>
        </p:nvSpPr>
        <p:spPr>
          <a:xfrm>
            <a:off x="-1" y="0"/>
            <a:ext cx="9144001" cy="1179046"/>
          </a:xfrm>
          <a:custGeom>
            <a:rect b="b" l="l" r="r" t="t"/>
            <a:pathLst>
              <a:path extrusionOk="0" h="998071" w="9144000">
                <a:moveTo>
                  <a:pt x="0" y="0"/>
                </a:moveTo>
                <a:lnTo>
                  <a:pt x="9144000" y="0"/>
                </a:lnTo>
                <a:lnTo>
                  <a:pt x="9144000" y="853845"/>
                </a:lnTo>
                <a:lnTo>
                  <a:pt x="881270" y="998071"/>
                </a:lnTo>
                <a:lnTo>
                  <a:pt x="0" y="998071"/>
                </a:lnTo>
                <a:close/>
              </a:path>
            </a:pathLst>
          </a:custGeom>
          <a:solidFill>
            <a:srgbClr val="2F2883">
              <a:alpha val="75294"/>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300"/>
              <a:buFont typeface="Quattrocento Sans"/>
              <a:buNone/>
            </a:pPr>
            <a:r>
              <a:t/>
            </a:r>
            <a:endParaRPr b="0" i="0" sz="2300" u="none" cap="none" strike="noStrike">
              <a:solidFill>
                <a:schemeClr val="lt1"/>
              </a:solidFill>
              <a:latin typeface="Quattrocento Sans"/>
              <a:ea typeface="Quattrocento Sans"/>
              <a:cs typeface="Quattrocento Sans"/>
              <a:sym typeface="Quattrocento Sans"/>
            </a:endParaRPr>
          </a:p>
        </p:txBody>
      </p:sp>
    </p:spTree>
  </p:cSld>
  <p:clrMap accent1="accent1" accent2="accent2" accent3="accent3" accent4="accent4" accent5="accent5" accent6="accent6" bg1="lt1" bg2="dk2" tx1="dk1" tx2="lt2" folHlink="folHlink" hlink="hlink"/>
  <p:sldLayoutIdLst>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72" name="Shape 172"/>
        <p:cNvGrpSpPr/>
        <p:nvPr/>
      </p:nvGrpSpPr>
      <p:grpSpPr>
        <a:xfrm>
          <a:off x="0" y="0"/>
          <a:ext cx="0" cy="0"/>
          <a:chOff x="0" y="0"/>
          <a:chExt cx="0" cy="0"/>
        </a:xfrm>
      </p:grpSpPr>
      <p:sp>
        <p:nvSpPr>
          <p:cNvPr id="173" name="Google Shape;173;p50"/>
          <p:cNvSpPr/>
          <p:nvPr/>
        </p:nvSpPr>
        <p:spPr>
          <a:xfrm>
            <a:off x="0" y="0"/>
            <a:ext cx="9144000" cy="5143500"/>
          </a:xfrm>
          <a:prstGeom prst="rect">
            <a:avLst/>
          </a:prstGeom>
          <a:blipFill rotWithShape="1">
            <a:blip r:embed="rId1">
              <a:alphaModFix/>
            </a:blip>
            <a:stretch>
              <a:fillRect b="0" l="0" r="0" t="0"/>
            </a:stretch>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300"/>
              <a:buFont typeface="Calibri"/>
              <a:buNone/>
            </a:pPr>
            <a:r>
              <a:t/>
            </a:r>
            <a:endParaRPr b="0" i="0" sz="2300" u="none" cap="none" strike="noStrike">
              <a:solidFill>
                <a:schemeClr val="lt1"/>
              </a:solidFill>
              <a:latin typeface="Calibri"/>
              <a:ea typeface="Calibri"/>
              <a:cs typeface="Calibri"/>
              <a:sym typeface="Calibri"/>
            </a:endParaRPr>
          </a:p>
        </p:txBody>
      </p:sp>
      <p:sp>
        <p:nvSpPr>
          <p:cNvPr id="174" name="Google Shape;174;p50"/>
          <p:cNvSpPr/>
          <p:nvPr/>
        </p:nvSpPr>
        <p:spPr>
          <a:xfrm>
            <a:off x="0" y="0"/>
            <a:ext cx="9144000" cy="5153193"/>
          </a:xfrm>
          <a:prstGeom prst="rect">
            <a:avLst/>
          </a:prstGeom>
          <a:solidFill>
            <a:srgbClr val="2F2883">
              <a:alpha val="75294"/>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300"/>
              <a:buFont typeface="Calibri"/>
              <a:buNone/>
            </a:pPr>
            <a:r>
              <a:t/>
            </a:r>
            <a:endParaRPr b="0" i="0" sz="2300" u="none" cap="none" strike="noStrike">
              <a:solidFill>
                <a:schemeClr val="lt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sldLayoutIdLst>
    <p:sldLayoutId id="2147483673" r:id="rId2"/>
    <p:sldLayoutId id="2147483674" r:id="rId3"/>
    <p:sldLayoutId id="2147483675" r:id="rId4"/>
    <p:sldLayoutId id="2147483676" r:id="rId5"/>
    <p:sldLayoutId id="2147483677" r:id="rId6"/>
    <p:sldLayoutId id="2147483678" r:id="rId7"/>
    <p:sldLayoutId id="2147483679" r:id="rId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229" name="Shape 229"/>
        <p:cNvGrpSpPr/>
        <p:nvPr/>
      </p:nvGrpSpPr>
      <p:grpSpPr>
        <a:xfrm>
          <a:off x="0" y="0"/>
          <a:ext cx="0" cy="0"/>
          <a:chOff x="0" y="0"/>
          <a:chExt cx="0" cy="0"/>
        </a:xfrm>
      </p:grpSpPr>
      <p:sp>
        <p:nvSpPr>
          <p:cNvPr id="230" name="Google Shape;230;p7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231" name="Google Shape;231;p7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232" name="Google Shape;232;p7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5.png"/><Relationship Id="rId4" Type="http://schemas.openxmlformats.org/officeDocument/2006/relationships/image" Target="../media/image1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3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2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2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 Id="rId3" Type="http://schemas.openxmlformats.org/officeDocument/2006/relationships/image" Target="../media/image3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 Id="rId3" Type="http://schemas.openxmlformats.org/officeDocument/2006/relationships/image" Target="../media/image2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 Id="rId3" Type="http://schemas.openxmlformats.org/officeDocument/2006/relationships/image" Target="../media/image2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 Id="rId3" Type="http://schemas.openxmlformats.org/officeDocument/2006/relationships/image" Target="../media/image22.png"/><Relationship Id="rId4" Type="http://schemas.openxmlformats.org/officeDocument/2006/relationships/image" Target="../media/image3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 Id="rId3" Type="http://schemas.openxmlformats.org/officeDocument/2006/relationships/image" Target="../media/image3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xml"/><Relationship Id="rId3" Type="http://schemas.openxmlformats.org/officeDocument/2006/relationships/image" Target="../media/image2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 Id="rId3" Type="http://schemas.openxmlformats.org/officeDocument/2006/relationships/image" Target="../media/image2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xml"/><Relationship Id="rId3" Type="http://schemas.openxmlformats.org/officeDocument/2006/relationships/image" Target="../media/image3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 Id="rId3" Type="http://schemas.openxmlformats.org/officeDocument/2006/relationships/hyperlink" Target="https://docs.aws.amazon.com/AmazonCloudFront/latest/DeveloperGuide/field-level-encryption.html" TargetMode="External"/><Relationship Id="rId4" Type="http://schemas.openxmlformats.org/officeDocument/2006/relationships/image" Target="../media/image3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xml"/><Relationship Id="rId3" Type="http://schemas.openxmlformats.org/officeDocument/2006/relationships/image" Target="../media/image3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8.xml"/><Relationship Id="rId3" Type="http://schemas.openxmlformats.org/officeDocument/2006/relationships/image" Target="../media/image3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2.xml"/><Relationship Id="rId3" Type="http://schemas.openxmlformats.org/officeDocument/2006/relationships/image" Target="../media/image3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4.xml"/><Relationship Id="rId3" Type="http://schemas.openxmlformats.org/officeDocument/2006/relationships/image" Target="../media/image3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1.xml"/><Relationship Id="rId3" Type="http://schemas.openxmlformats.org/officeDocument/2006/relationships/image" Target="../media/image3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2.xml"/><Relationship Id="rId3" Type="http://schemas.openxmlformats.org/officeDocument/2006/relationships/image" Target="../media/image3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24.png"/><Relationship Id="rId4" Type="http://schemas.openxmlformats.org/officeDocument/2006/relationships/image" Target="../media/image18.png"/><Relationship Id="rId5" Type="http://schemas.openxmlformats.org/officeDocument/2006/relationships/image" Target="../media/image19.png"/><Relationship Id="rId6" Type="http://schemas.openxmlformats.org/officeDocument/2006/relationships/image" Target="../media/image2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2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1"/>
          <p:cNvSpPr txBox="1"/>
          <p:nvPr>
            <p:ph type="title"/>
          </p:nvPr>
        </p:nvSpPr>
        <p:spPr>
          <a:xfrm>
            <a:off x="3450775" y="1134761"/>
            <a:ext cx="5160600" cy="3033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lt1"/>
              </a:buClr>
              <a:buSzPts val="3000"/>
              <a:buFont typeface="Noto Sans Symbols"/>
              <a:buNone/>
            </a:pPr>
            <a:r>
              <a:rPr lang="en" sz="3000"/>
              <a:t>Data Privacy Workshop</a:t>
            </a:r>
            <a:endParaRPr b="0" i="1" sz="2000"/>
          </a:p>
          <a:p>
            <a:pPr indent="0" lvl="0" marL="0" marR="0" rtl="0" algn="l">
              <a:lnSpc>
                <a:spcPct val="100000"/>
              </a:lnSpc>
              <a:spcBef>
                <a:spcPts val="0"/>
              </a:spcBef>
              <a:spcAft>
                <a:spcPts val="0"/>
              </a:spcAft>
              <a:buClr>
                <a:schemeClr val="lt1"/>
              </a:buClr>
              <a:buSzPts val="3000"/>
              <a:buFont typeface="Noto Sans Symbols"/>
              <a:buNone/>
            </a:pPr>
            <a:r>
              <a:t/>
            </a:r>
            <a:endParaRPr b="0" i="1" sz="2000"/>
          </a:p>
          <a:p>
            <a:pPr indent="0" lvl="0" marL="0" rtl="0" algn="l">
              <a:lnSpc>
                <a:spcPct val="100000"/>
              </a:lnSpc>
              <a:spcBef>
                <a:spcPts val="0"/>
              </a:spcBef>
              <a:spcAft>
                <a:spcPts val="0"/>
              </a:spcAft>
              <a:buClr>
                <a:schemeClr val="lt1"/>
              </a:buClr>
              <a:buSzPts val="3000"/>
              <a:buFont typeface="Noto Sans Symbols"/>
              <a:buNone/>
            </a:pPr>
            <a:r>
              <a:rPr b="0" i="1" lang="en" sz="2000"/>
              <a:t>by DE-Data Privacy Protection </a:t>
            </a:r>
            <a:br>
              <a:rPr b="0" i="1" lang="en" sz="2000"/>
            </a:br>
            <a:r>
              <a:rPr b="0" i="1" lang="en" sz="2000"/>
              <a:t>Cap Centre (DPPCC)</a:t>
            </a:r>
            <a:br>
              <a:rPr b="0" lang="en" sz="2000"/>
            </a:br>
            <a:br>
              <a:rPr b="0" i="1" lang="en" sz="2000"/>
            </a:br>
            <a:r>
              <a:rPr b="0" lang="en" sz="2000"/>
              <a:t>Part 2 – Hands On Session</a:t>
            </a:r>
            <a:br>
              <a:rPr b="0" lang="en" sz="2000"/>
            </a:br>
            <a:r>
              <a:rPr b="0" lang="en" sz="2000"/>
              <a:t>26 Jan 2022</a:t>
            </a:r>
            <a:endParaRPr b="0" sz="2000"/>
          </a:p>
          <a:p>
            <a:pPr indent="0" lvl="0" marL="0" rtl="0" algn="l">
              <a:lnSpc>
                <a:spcPct val="100000"/>
              </a:lnSpc>
              <a:spcBef>
                <a:spcPts val="0"/>
              </a:spcBef>
              <a:spcAft>
                <a:spcPts val="0"/>
              </a:spcAft>
              <a:buClr>
                <a:schemeClr val="lt1"/>
              </a:buClr>
              <a:buSzPts val="3000"/>
              <a:buFont typeface="Noto Sans Symbols"/>
              <a:buNone/>
            </a:pPr>
            <a:r>
              <a:t/>
            </a:r>
            <a:endParaRPr b="0" sz="2000"/>
          </a:p>
          <a:p>
            <a:pPr indent="0" lvl="0" marL="0" rtl="0" algn="l">
              <a:lnSpc>
                <a:spcPct val="100000"/>
              </a:lnSpc>
              <a:spcBef>
                <a:spcPts val="0"/>
              </a:spcBef>
              <a:spcAft>
                <a:spcPts val="0"/>
              </a:spcAft>
              <a:buClr>
                <a:schemeClr val="lt1"/>
              </a:buClr>
              <a:buSzPts val="3000"/>
              <a:buFont typeface="Noto Sans Symbols"/>
              <a:buNone/>
            </a:pPr>
            <a:r>
              <a:rPr b="0" lang="en" sz="1200"/>
              <a:t>Ameera Adam, Associate Data Engineer </a:t>
            </a:r>
            <a:endParaRPr b="0" sz="1200"/>
          </a:p>
          <a:p>
            <a:pPr indent="0" lvl="0" marL="0" rtl="0" algn="l">
              <a:lnSpc>
                <a:spcPct val="100000"/>
              </a:lnSpc>
              <a:spcBef>
                <a:spcPts val="0"/>
              </a:spcBef>
              <a:spcAft>
                <a:spcPts val="0"/>
              </a:spcAft>
              <a:buClr>
                <a:schemeClr val="lt1"/>
              </a:buClr>
              <a:buSzPts val="3000"/>
              <a:buFont typeface="Noto Sans Symbols"/>
              <a:buNone/>
            </a:pPr>
            <a:r>
              <a:rPr b="0" lang="en" sz="1200"/>
              <a:t>ameera_chumma_adam@tech.gov.sg</a:t>
            </a:r>
            <a:endParaRPr b="0" sz="1200"/>
          </a:p>
          <a:p>
            <a:pPr indent="0" lvl="0" marL="0" rtl="0" algn="l">
              <a:lnSpc>
                <a:spcPct val="100000"/>
              </a:lnSpc>
              <a:spcBef>
                <a:spcPts val="0"/>
              </a:spcBef>
              <a:spcAft>
                <a:spcPts val="0"/>
              </a:spcAft>
              <a:buClr>
                <a:schemeClr val="lt1"/>
              </a:buClr>
              <a:buSzPts val="3000"/>
              <a:buFont typeface="Noto Sans Symbols"/>
              <a:buNone/>
            </a:pPr>
            <a:r>
              <a:t/>
            </a:r>
            <a:endParaRPr b="0" sz="1200"/>
          </a:p>
          <a:p>
            <a:pPr indent="0" lvl="0" marL="0" rtl="0" algn="l">
              <a:lnSpc>
                <a:spcPct val="100000"/>
              </a:lnSpc>
              <a:spcBef>
                <a:spcPts val="0"/>
              </a:spcBef>
              <a:spcAft>
                <a:spcPts val="0"/>
              </a:spcAft>
              <a:buClr>
                <a:schemeClr val="lt1"/>
              </a:buClr>
              <a:buSzPts val="3000"/>
              <a:buFont typeface="Noto Sans Symbols"/>
              <a:buNone/>
            </a:pPr>
            <a:r>
              <a:rPr b="0" lang="en" sz="1200"/>
              <a:t>Syahri  Ismail, Associate Data Engineer</a:t>
            </a:r>
            <a:endParaRPr b="0" sz="1200"/>
          </a:p>
          <a:p>
            <a:pPr indent="0" lvl="0" marL="0" rtl="0" algn="l">
              <a:lnSpc>
                <a:spcPct val="100000"/>
              </a:lnSpc>
              <a:spcBef>
                <a:spcPts val="0"/>
              </a:spcBef>
              <a:spcAft>
                <a:spcPts val="0"/>
              </a:spcAft>
              <a:buClr>
                <a:schemeClr val="lt1"/>
              </a:buClr>
              <a:buSzPts val="3000"/>
              <a:buFont typeface="Noto Sans Symbols"/>
              <a:buNone/>
            </a:pPr>
            <a:r>
              <a:rPr b="0" lang="en" sz="1200"/>
              <a:t>syahri_ikram_ismail@tech.gov.sg</a:t>
            </a:r>
            <a:endParaRPr b="0" sz="1200"/>
          </a:p>
        </p:txBody>
      </p:sp>
      <p:pic>
        <p:nvPicPr>
          <p:cNvPr id="280" name="Google Shape;280;p1"/>
          <p:cNvPicPr preferRelativeResize="0"/>
          <p:nvPr/>
        </p:nvPicPr>
        <p:blipFill rotWithShape="1">
          <a:blip r:embed="rId3">
            <a:alphaModFix/>
          </a:blip>
          <a:srcRect b="0" l="31832" r="31332" t="0"/>
          <a:stretch/>
        </p:blipFill>
        <p:spPr>
          <a:xfrm>
            <a:off x="7361547" y="1587178"/>
            <a:ext cx="1481614" cy="1344611"/>
          </a:xfrm>
          <a:prstGeom prst="rect">
            <a:avLst/>
          </a:prstGeom>
          <a:noFill/>
          <a:ln>
            <a:noFill/>
          </a:ln>
        </p:spPr>
      </p:pic>
      <p:pic>
        <p:nvPicPr>
          <p:cNvPr descr="DSAID GovTech – Medium" id="281" name="Google Shape;281;p1"/>
          <p:cNvPicPr preferRelativeResize="0"/>
          <p:nvPr/>
        </p:nvPicPr>
        <p:blipFill rotWithShape="1">
          <a:blip r:embed="rId4">
            <a:alphaModFix/>
          </a:blip>
          <a:srcRect b="26153" l="0" r="0" t="26051"/>
          <a:stretch/>
        </p:blipFill>
        <p:spPr>
          <a:xfrm>
            <a:off x="731904" y="3840198"/>
            <a:ext cx="1117917" cy="534307"/>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10"/>
          <p:cNvSpPr txBox="1"/>
          <p:nvPr>
            <p:ph type="title"/>
          </p:nvPr>
        </p:nvSpPr>
        <p:spPr>
          <a:xfrm>
            <a:off x="456579" y="236422"/>
            <a:ext cx="8189282" cy="713992"/>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2400"/>
              <a:buFont typeface="Quattrocento Sans"/>
              <a:buNone/>
            </a:pPr>
            <a:r>
              <a:rPr lang="en"/>
              <a:t>Hashing</a:t>
            </a:r>
            <a:endParaRPr/>
          </a:p>
        </p:txBody>
      </p:sp>
      <p:sp>
        <p:nvSpPr>
          <p:cNvPr id="361" name="Google Shape;361;p10"/>
          <p:cNvSpPr txBox="1"/>
          <p:nvPr/>
        </p:nvSpPr>
        <p:spPr>
          <a:xfrm>
            <a:off x="668575" y="1631150"/>
            <a:ext cx="6927600" cy="6834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1000"/>
              </a:spcBef>
              <a:spcAft>
                <a:spcPts val="0"/>
              </a:spcAft>
              <a:buClr>
                <a:srgbClr val="000000"/>
              </a:buClr>
              <a:buSzPts val="1800"/>
              <a:buFont typeface="Arial"/>
              <a:buNone/>
            </a:pPr>
            <a:r>
              <a:rPr b="1" i="0" lang="en" sz="1800" u="none" cap="none" strike="noStrike">
                <a:solidFill>
                  <a:schemeClr val="dk1"/>
                </a:solidFill>
                <a:latin typeface="Quattrocento Sans"/>
                <a:ea typeface="Quattrocento Sans"/>
                <a:cs typeface="Quattrocento Sans"/>
                <a:sym typeface="Quattrocento Sans"/>
              </a:rPr>
              <a:t>Avalanche effect</a:t>
            </a:r>
            <a:r>
              <a:rPr b="0" i="0" lang="en" sz="1800" u="none" cap="none" strike="noStrike">
                <a:solidFill>
                  <a:schemeClr val="dk1"/>
                </a:solidFill>
                <a:latin typeface="Quattrocento Sans"/>
                <a:ea typeface="Quattrocento Sans"/>
                <a:cs typeface="Quattrocento Sans"/>
                <a:sym typeface="Quattrocento Sans"/>
              </a:rPr>
              <a:t> – one bit change can result in a significant change in the resulting hash</a:t>
            </a:r>
            <a:endParaRPr b="0" i="0" sz="1400" u="none" cap="none" strike="noStrike">
              <a:solidFill>
                <a:srgbClr val="000000"/>
              </a:solidFill>
              <a:latin typeface="Quattrocento Sans"/>
              <a:ea typeface="Quattrocento Sans"/>
              <a:cs typeface="Quattrocento Sans"/>
              <a:sym typeface="Quattrocento Sans"/>
            </a:endParaRPr>
          </a:p>
        </p:txBody>
      </p:sp>
      <p:pic>
        <p:nvPicPr>
          <p:cNvPr id="362" name="Google Shape;362;p10"/>
          <p:cNvPicPr preferRelativeResize="0"/>
          <p:nvPr/>
        </p:nvPicPr>
        <p:blipFill rotWithShape="1">
          <a:blip r:embed="rId3">
            <a:alphaModFix/>
          </a:blip>
          <a:srcRect b="0" l="0" r="0" t="0"/>
          <a:stretch/>
        </p:blipFill>
        <p:spPr>
          <a:xfrm>
            <a:off x="3199625" y="2220066"/>
            <a:ext cx="3025575" cy="205515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2"/>
                                        </p:tgtEl>
                                        <p:attrNameLst>
                                          <p:attrName>style.visibility</p:attrName>
                                        </p:attrNameLst>
                                      </p:cBhvr>
                                      <p:to>
                                        <p:strVal val="visible"/>
                                      </p:to>
                                    </p:set>
                                    <p:animEffect filter="fade" transition="in">
                                      <p:cBhvr>
                                        <p:cTn dur="1000"/>
                                        <p:tgtEl>
                                          <p:spTgt spid="36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p11"/>
          <p:cNvSpPr txBox="1"/>
          <p:nvPr>
            <p:ph type="title"/>
          </p:nvPr>
        </p:nvSpPr>
        <p:spPr>
          <a:xfrm>
            <a:off x="456579" y="236422"/>
            <a:ext cx="8189282" cy="713992"/>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2400"/>
              <a:buFont typeface="Quattrocento Sans"/>
              <a:buNone/>
            </a:pPr>
            <a:r>
              <a:rPr lang="en"/>
              <a:t>Hashing functions  </a:t>
            </a:r>
            <a:endParaRPr/>
          </a:p>
        </p:txBody>
      </p:sp>
      <p:pic>
        <p:nvPicPr>
          <p:cNvPr id="368" name="Google Shape;368;p11"/>
          <p:cNvPicPr preferRelativeResize="0"/>
          <p:nvPr/>
        </p:nvPicPr>
        <p:blipFill rotWithShape="1">
          <a:blip r:embed="rId3">
            <a:alphaModFix/>
          </a:blip>
          <a:srcRect b="0" l="0" r="0" t="0"/>
          <a:stretch/>
        </p:blipFill>
        <p:spPr>
          <a:xfrm>
            <a:off x="1024029" y="1384137"/>
            <a:ext cx="7066623" cy="3107925"/>
          </a:xfrm>
          <a:prstGeom prst="rect">
            <a:avLst/>
          </a:prstGeom>
          <a:noFill/>
          <a:ln>
            <a:noFill/>
          </a:ln>
        </p:spPr>
      </p:pic>
      <p:sp>
        <p:nvSpPr>
          <p:cNvPr id="369" name="Google Shape;369;p11"/>
          <p:cNvSpPr txBox="1"/>
          <p:nvPr/>
        </p:nvSpPr>
        <p:spPr>
          <a:xfrm>
            <a:off x="588486" y="4498133"/>
            <a:ext cx="8173200" cy="2925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Quattrocento Sans"/>
              <a:buNone/>
            </a:pPr>
            <a:r>
              <a:rPr b="0" i="1" lang="en" sz="1300" u="none" cap="none" strike="noStrike">
                <a:solidFill>
                  <a:srgbClr val="000000"/>
                </a:solidFill>
                <a:latin typeface="Quattrocento Sans"/>
                <a:ea typeface="Quattrocento Sans"/>
                <a:cs typeface="Quattrocento Sans"/>
                <a:sym typeface="Quattrocento Sans"/>
              </a:rPr>
              <a:t>n-bit security means that the attacker would have to perform 2</a:t>
            </a:r>
            <a:r>
              <a:rPr b="0" baseline="30000" i="1" lang="en" sz="1300" u="none" cap="none" strike="noStrike">
                <a:solidFill>
                  <a:srgbClr val="000000"/>
                </a:solidFill>
                <a:latin typeface="Quattrocento Sans"/>
                <a:ea typeface="Quattrocento Sans"/>
                <a:cs typeface="Quattrocento Sans"/>
                <a:sym typeface="Quattrocento Sans"/>
              </a:rPr>
              <a:t>n</a:t>
            </a:r>
            <a:r>
              <a:rPr b="0" i="1" lang="en" sz="1300" u="none" cap="none" strike="noStrike">
                <a:solidFill>
                  <a:srgbClr val="000000"/>
                </a:solidFill>
                <a:latin typeface="Quattrocento Sans"/>
                <a:ea typeface="Quattrocento Sans"/>
                <a:cs typeface="Quattrocento Sans"/>
                <a:sym typeface="Quattrocento Sans"/>
              </a:rPr>
              <a:t> operations to break it</a:t>
            </a:r>
            <a:endParaRPr b="0" i="1" sz="1300" u="none" cap="none" strike="noStrike">
              <a:solidFill>
                <a:srgbClr val="000000"/>
              </a:solidFill>
              <a:latin typeface="Quattrocento Sans"/>
              <a:ea typeface="Quattrocento Sans"/>
              <a:cs typeface="Quattrocento Sans"/>
              <a:sym typeface="Quattrocento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12"/>
          <p:cNvSpPr txBox="1"/>
          <p:nvPr>
            <p:ph type="title"/>
          </p:nvPr>
        </p:nvSpPr>
        <p:spPr>
          <a:xfrm>
            <a:off x="456579" y="236422"/>
            <a:ext cx="8189400" cy="7140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2400"/>
              <a:buFont typeface="Quattrocento Sans"/>
              <a:buNone/>
            </a:pPr>
            <a:r>
              <a:rPr lang="en"/>
              <a:t>Hashing with salt</a:t>
            </a:r>
            <a:endParaRPr/>
          </a:p>
        </p:txBody>
      </p:sp>
      <p:sp>
        <p:nvSpPr>
          <p:cNvPr id="375" name="Google Shape;375;p12"/>
          <p:cNvSpPr txBox="1"/>
          <p:nvPr/>
        </p:nvSpPr>
        <p:spPr>
          <a:xfrm>
            <a:off x="456567" y="3212187"/>
            <a:ext cx="5749500" cy="430800"/>
          </a:xfrm>
          <a:prstGeom prst="rect">
            <a:avLst/>
          </a:prstGeom>
          <a:noFill/>
          <a:ln>
            <a:noFill/>
          </a:ln>
        </p:spPr>
        <p:txBody>
          <a:bodyPr anchorCtr="0" anchor="t" bIns="45700" lIns="91425" spcFirstLastPara="1" rIns="91425" wrap="square" tIns="45700">
            <a:normAutofit/>
          </a:bodyPr>
          <a:lstStyle/>
          <a:p>
            <a:pPr indent="0" lvl="0" marL="0" marR="0" rtl="0" algn="l">
              <a:lnSpc>
                <a:spcPct val="90000"/>
              </a:lnSpc>
              <a:spcBef>
                <a:spcPts val="1000"/>
              </a:spcBef>
              <a:spcAft>
                <a:spcPts val="0"/>
              </a:spcAft>
              <a:buClr>
                <a:srgbClr val="000000"/>
              </a:buClr>
              <a:buSzPts val="1400"/>
              <a:buFont typeface="Arial"/>
              <a:buNone/>
            </a:pPr>
            <a:r>
              <a:rPr b="1" i="0" lang="en" sz="1400" u="none" cap="none" strike="noStrike">
                <a:solidFill>
                  <a:schemeClr val="dk1"/>
                </a:solidFill>
                <a:latin typeface="Quattrocento Sans"/>
                <a:ea typeface="Quattrocento Sans"/>
                <a:cs typeface="Quattrocento Sans"/>
                <a:sym typeface="Quattrocento Sans"/>
              </a:rPr>
              <a:t>Salting</a:t>
            </a:r>
            <a:r>
              <a:rPr b="0" i="0" lang="en" sz="1400" u="none" cap="none" strike="noStrike">
                <a:solidFill>
                  <a:schemeClr val="dk1"/>
                </a:solidFill>
                <a:latin typeface="Quattrocento Sans"/>
                <a:ea typeface="Quattrocento Sans"/>
                <a:cs typeface="Quattrocento Sans"/>
                <a:sym typeface="Quattrocento Sans"/>
              </a:rPr>
              <a:t> refers to adding </a:t>
            </a:r>
            <a:r>
              <a:rPr b="1" i="0" lang="en" sz="1400" u="none" cap="none" strike="noStrike">
                <a:solidFill>
                  <a:schemeClr val="dk1"/>
                </a:solidFill>
                <a:latin typeface="Quattrocento Sans"/>
                <a:ea typeface="Quattrocento Sans"/>
                <a:cs typeface="Quattrocento Sans"/>
                <a:sym typeface="Quattrocento Sans"/>
              </a:rPr>
              <a:t>random data</a:t>
            </a:r>
            <a:r>
              <a:rPr b="0" i="0" lang="en" sz="1400" u="none" cap="none" strike="noStrike">
                <a:solidFill>
                  <a:schemeClr val="dk1"/>
                </a:solidFill>
                <a:latin typeface="Quattrocento Sans"/>
                <a:ea typeface="Quattrocento Sans"/>
                <a:cs typeface="Quattrocento Sans"/>
                <a:sym typeface="Quattrocento Sans"/>
              </a:rPr>
              <a:t> to the input of a hash </a:t>
            </a:r>
            <a:endParaRPr b="0" i="0" sz="1400" u="none" cap="none" strike="noStrike">
              <a:solidFill>
                <a:srgbClr val="000000"/>
              </a:solidFill>
              <a:latin typeface="Quattrocento Sans"/>
              <a:ea typeface="Quattrocento Sans"/>
              <a:cs typeface="Quattrocento Sans"/>
              <a:sym typeface="Quattrocento Sans"/>
            </a:endParaRPr>
          </a:p>
        </p:txBody>
      </p:sp>
      <p:sp>
        <p:nvSpPr>
          <p:cNvPr id="376" name="Google Shape;376;p12"/>
          <p:cNvSpPr txBox="1"/>
          <p:nvPr/>
        </p:nvSpPr>
        <p:spPr>
          <a:xfrm>
            <a:off x="456575" y="1819698"/>
            <a:ext cx="4357800" cy="523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Quattrocento Sans"/>
              <a:buNone/>
            </a:pPr>
            <a:r>
              <a:rPr b="1" i="0" lang="en" sz="1400" u="none" cap="none" strike="noStrike">
                <a:solidFill>
                  <a:srgbClr val="000000"/>
                </a:solidFill>
                <a:latin typeface="Quattrocento Sans"/>
                <a:ea typeface="Quattrocento Sans"/>
                <a:cs typeface="Quattrocento Sans"/>
                <a:sym typeface="Quattrocento Sans"/>
              </a:rPr>
              <a:t>Rainbow tables</a:t>
            </a:r>
            <a:r>
              <a:rPr b="0" i="0" lang="en" sz="1400" u="none" cap="none" strike="noStrike">
                <a:solidFill>
                  <a:srgbClr val="000000"/>
                </a:solidFill>
                <a:latin typeface="Quattrocento Sans"/>
                <a:ea typeface="Quattrocento Sans"/>
                <a:cs typeface="Quattrocento Sans"/>
                <a:sym typeface="Quattrocento Sans"/>
              </a:rPr>
              <a:t> are pre-computed table of password hash chains used to crack hashed passwords</a:t>
            </a:r>
            <a:endParaRPr b="0" i="0" sz="1700" u="none" cap="none" strike="noStrike">
              <a:solidFill>
                <a:srgbClr val="000000"/>
              </a:solidFill>
              <a:latin typeface="Quattrocento Sans"/>
              <a:ea typeface="Quattrocento Sans"/>
              <a:cs typeface="Quattrocento Sans"/>
              <a:sym typeface="Quattrocento Sans"/>
            </a:endParaRPr>
          </a:p>
        </p:txBody>
      </p:sp>
      <p:pic>
        <p:nvPicPr>
          <p:cNvPr id="377" name="Google Shape;377;p12"/>
          <p:cNvPicPr preferRelativeResize="0"/>
          <p:nvPr/>
        </p:nvPicPr>
        <p:blipFill rotWithShape="1">
          <a:blip r:embed="rId3">
            <a:alphaModFix/>
          </a:blip>
          <a:srcRect b="0" l="0" r="0" t="0"/>
          <a:stretch/>
        </p:blipFill>
        <p:spPr>
          <a:xfrm>
            <a:off x="5165474" y="1353101"/>
            <a:ext cx="3200375" cy="1640775"/>
          </a:xfrm>
          <a:prstGeom prst="rect">
            <a:avLst/>
          </a:prstGeom>
          <a:noFill/>
          <a:ln>
            <a:noFill/>
          </a:ln>
        </p:spPr>
      </p:pic>
      <p:sp>
        <p:nvSpPr>
          <p:cNvPr id="378" name="Google Shape;378;p12"/>
          <p:cNvSpPr/>
          <p:nvPr/>
        </p:nvSpPr>
        <p:spPr>
          <a:xfrm>
            <a:off x="2273008" y="3797819"/>
            <a:ext cx="1406400" cy="3225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en" sz="1100" u="none" cap="none" strike="noStrike">
                <a:solidFill>
                  <a:schemeClr val="lt1"/>
                </a:solidFill>
                <a:latin typeface="Quattrocento Sans"/>
                <a:ea typeface="Quattrocento Sans"/>
                <a:cs typeface="Quattrocento Sans"/>
                <a:sym typeface="Quattrocento Sans"/>
              </a:rPr>
              <a:t>password</a:t>
            </a:r>
            <a:r>
              <a:rPr b="0" i="0" lang="en" sz="1100" u="none" cap="none" strike="noStrike">
                <a:solidFill>
                  <a:srgbClr val="F1C232"/>
                </a:solidFill>
                <a:latin typeface="Quattrocento Sans"/>
                <a:ea typeface="Quattrocento Sans"/>
                <a:cs typeface="Quattrocento Sans"/>
                <a:sym typeface="Quattrocento Sans"/>
              </a:rPr>
              <a:t>grq9g0n4</a:t>
            </a:r>
            <a:endParaRPr b="0" i="0" sz="1100" u="none" cap="none" strike="noStrike">
              <a:solidFill>
                <a:srgbClr val="F1C232"/>
              </a:solidFill>
              <a:latin typeface="Quattrocento Sans"/>
              <a:ea typeface="Quattrocento Sans"/>
              <a:cs typeface="Quattrocento Sans"/>
              <a:sym typeface="Quattrocento Sans"/>
            </a:endParaRPr>
          </a:p>
        </p:txBody>
      </p:sp>
      <p:sp>
        <p:nvSpPr>
          <p:cNvPr id="379" name="Google Shape;379;p12"/>
          <p:cNvSpPr txBox="1"/>
          <p:nvPr/>
        </p:nvSpPr>
        <p:spPr>
          <a:xfrm>
            <a:off x="2437716" y="4064794"/>
            <a:ext cx="10770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1" lang="en" sz="1000" u="none" cap="none" strike="noStrike">
                <a:solidFill>
                  <a:schemeClr val="dk1"/>
                </a:solidFill>
                <a:latin typeface="Quattrocento Sans"/>
                <a:ea typeface="Quattrocento Sans"/>
                <a:cs typeface="Quattrocento Sans"/>
                <a:sym typeface="Quattrocento Sans"/>
              </a:rPr>
              <a:t>raw value + salt</a:t>
            </a:r>
            <a:endParaRPr b="0" i="1" sz="600" u="none" cap="none" strike="noStrike">
              <a:solidFill>
                <a:srgbClr val="000000"/>
              </a:solidFill>
              <a:latin typeface="Quattrocento Sans"/>
              <a:ea typeface="Quattrocento Sans"/>
              <a:cs typeface="Quattrocento Sans"/>
              <a:sym typeface="Quattrocento Sans"/>
            </a:endParaRPr>
          </a:p>
        </p:txBody>
      </p:sp>
      <p:sp>
        <p:nvSpPr>
          <p:cNvPr id="380" name="Google Shape;380;p12"/>
          <p:cNvSpPr/>
          <p:nvPr/>
        </p:nvSpPr>
        <p:spPr>
          <a:xfrm>
            <a:off x="4293253" y="3666737"/>
            <a:ext cx="813300" cy="5847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en" sz="1100" u="none" cap="none" strike="noStrike">
                <a:solidFill>
                  <a:schemeClr val="lt1"/>
                </a:solidFill>
                <a:latin typeface="Quattrocento Sans"/>
                <a:ea typeface="Quattrocento Sans"/>
                <a:cs typeface="Quattrocento Sans"/>
                <a:sym typeface="Quattrocento Sans"/>
              </a:rPr>
              <a:t>HASH function</a:t>
            </a:r>
            <a:endParaRPr b="0" i="0" sz="1100" u="none" cap="none" strike="noStrike">
              <a:solidFill>
                <a:schemeClr val="lt1"/>
              </a:solidFill>
              <a:latin typeface="Quattrocento Sans"/>
              <a:ea typeface="Quattrocento Sans"/>
              <a:cs typeface="Quattrocento Sans"/>
              <a:sym typeface="Quattrocento Sans"/>
            </a:endParaRPr>
          </a:p>
        </p:txBody>
      </p:sp>
      <p:sp>
        <p:nvSpPr>
          <p:cNvPr id="381" name="Google Shape;381;p12"/>
          <p:cNvSpPr/>
          <p:nvPr/>
        </p:nvSpPr>
        <p:spPr>
          <a:xfrm>
            <a:off x="5790125" y="3797825"/>
            <a:ext cx="1317300" cy="322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rgbClr val="444444"/>
                </a:solidFill>
                <a:highlight>
                  <a:srgbClr val="FFFFFF"/>
                </a:highlight>
                <a:latin typeface="Courier New"/>
                <a:ea typeface="Courier New"/>
                <a:cs typeface="Courier New"/>
                <a:sym typeface="Courier New"/>
              </a:rPr>
              <a:t>39d14515d4d1265e00808c2df143438c</a:t>
            </a:r>
            <a:endParaRPr b="0" i="0" sz="100" u="none" cap="none" strike="noStrike">
              <a:solidFill>
                <a:schemeClr val="lt1"/>
              </a:solidFill>
              <a:latin typeface="Arial"/>
              <a:ea typeface="Arial"/>
              <a:cs typeface="Arial"/>
              <a:sym typeface="Arial"/>
            </a:endParaRPr>
          </a:p>
        </p:txBody>
      </p:sp>
      <p:sp>
        <p:nvSpPr>
          <p:cNvPr id="382" name="Google Shape;382;p12"/>
          <p:cNvSpPr txBox="1"/>
          <p:nvPr/>
        </p:nvSpPr>
        <p:spPr>
          <a:xfrm>
            <a:off x="6042121" y="4080246"/>
            <a:ext cx="813300" cy="32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1" lang="en" sz="900" u="none" cap="none" strike="noStrike">
                <a:solidFill>
                  <a:schemeClr val="dk1"/>
                </a:solidFill>
                <a:latin typeface="Quattrocento Sans"/>
                <a:ea typeface="Quattrocento Sans"/>
                <a:cs typeface="Quattrocento Sans"/>
                <a:sym typeface="Quattrocento Sans"/>
              </a:rPr>
              <a:t>hash value</a:t>
            </a:r>
            <a:endParaRPr b="0" i="1" sz="500" u="none" cap="none" strike="noStrike">
              <a:solidFill>
                <a:srgbClr val="000000"/>
              </a:solidFill>
              <a:latin typeface="Quattrocento Sans"/>
              <a:ea typeface="Quattrocento Sans"/>
              <a:cs typeface="Quattrocento Sans"/>
              <a:sym typeface="Quattrocento Sans"/>
            </a:endParaRPr>
          </a:p>
        </p:txBody>
      </p:sp>
      <p:sp>
        <p:nvSpPr>
          <p:cNvPr id="383" name="Google Shape;383;p12"/>
          <p:cNvSpPr txBox="1"/>
          <p:nvPr/>
        </p:nvSpPr>
        <p:spPr>
          <a:xfrm>
            <a:off x="4184816" y="4185485"/>
            <a:ext cx="9870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900"/>
              <a:buFont typeface="Arial"/>
              <a:buNone/>
            </a:pPr>
            <a:r>
              <a:rPr b="0" i="1" lang="en" sz="900" u="none" cap="none" strike="noStrike">
                <a:solidFill>
                  <a:schemeClr val="dk1"/>
                </a:solidFill>
                <a:latin typeface="Quattrocento Sans"/>
                <a:ea typeface="Quattrocento Sans"/>
                <a:cs typeface="Quattrocento Sans"/>
                <a:sym typeface="Quattrocento Sans"/>
              </a:rPr>
              <a:t>mathematical algorithm</a:t>
            </a:r>
            <a:endParaRPr b="0" i="1" sz="500" u="none" cap="none" strike="noStrike">
              <a:solidFill>
                <a:srgbClr val="000000"/>
              </a:solidFill>
              <a:latin typeface="Quattrocento Sans"/>
              <a:ea typeface="Quattrocento Sans"/>
              <a:cs typeface="Quattrocento Sans"/>
              <a:sym typeface="Quattrocento Sans"/>
            </a:endParaRPr>
          </a:p>
        </p:txBody>
      </p:sp>
      <p:cxnSp>
        <p:nvCxnSpPr>
          <p:cNvPr id="384" name="Google Shape;384;p12"/>
          <p:cNvCxnSpPr>
            <a:stCxn id="378" idx="3"/>
            <a:endCxn id="380" idx="1"/>
          </p:cNvCxnSpPr>
          <p:nvPr/>
        </p:nvCxnSpPr>
        <p:spPr>
          <a:xfrm>
            <a:off x="3679408" y="3959069"/>
            <a:ext cx="613800" cy="0"/>
          </a:xfrm>
          <a:prstGeom prst="straightConnector1">
            <a:avLst/>
          </a:prstGeom>
          <a:noFill/>
          <a:ln cap="flat" cmpd="sng" w="9525">
            <a:solidFill>
              <a:schemeClr val="dk2"/>
            </a:solidFill>
            <a:prstDash val="solid"/>
            <a:round/>
            <a:headEnd len="sm" w="sm" type="none"/>
            <a:tailEnd len="med" w="med" type="triangle"/>
          </a:ln>
        </p:spPr>
      </p:cxnSp>
      <p:cxnSp>
        <p:nvCxnSpPr>
          <p:cNvPr id="385" name="Google Shape;385;p12"/>
          <p:cNvCxnSpPr>
            <a:stCxn id="380" idx="3"/>
            <a:endCxn id="381" idx="1"/>
          </p:cNvCxnSpPr>
          <p:nvPr/>
        </p:nvCxnSpPr>
        <p:spPr>
          <a:xfrm>
            <a:off x="5106553" y="3959087"/>
            <a:ext cx="683700" cy="0"/>
          </a:xfrm>
          <a:prstGeom prst="straightConnector1">
            <a:avLst/>
          </a:prstGeom>
          <a:noFill/>
          <a:ln cap="flat" cmpd="sng" w="9525">
            <a:solidFill>
              <a:schemeClr val="dk2"/>
            </a:solidFill>
            <a:prstDash val="solid"/>
            <a:round/>
            <a:headEnd len="sm" w="sm" type="none"/>
            <a:tailEnd len="med" w="med" type="triangle"/>
          </a:ln>
        </p:spPr>
      </p:cxnSp>
      <p:sp>
        <p:nvSpPr>
          <p:cNvPr id="386" name="Google Shape;386;p12"/>
          <p:cNvSpPr txBox="1"/>
          <p:nvPr/>
        </p:nvSpPr>
        <p:spPr>
          <a:xfrm>
            <a:off x="5492776" y="4544600"/>
            <a:ext cx="3281100" cy="351000"/>
          </a:xfrm>
          <a:prstGeom prst="rect">
            <a:avLst/>
          </a:prstGeom>
          <a:noFill/>
          <a:ln>
            <a:noFill/>
          </a:ln>
        </p:spPr>
        <p:txBody>
          <a:bodyPr anchorCtr="0" anchor="t" bIns="91425" lIns="91425" spcFirstLastPara="1" rIns="91425" wrap="square" tIns="91425">
            <a:spAutoFit/>
          </a:bodyPr>
          <a:lstStyle/>
          <a:p>
            <a:pPr indent="0" lvl="0" marL="457200" marR="0" rtl="0" algn="l">
              <a:lnSpc>
                <a:spcPct val="90000"/>
              </a:lnSpc>
              <a:spcBef>
                <a:spcPts val="1000"/>
              </a:spcBef>
              <a:spcAft>
                <a:spcPts val="0"/>
              </a:spcAft>
              <a:buClr>
                <a:srgbClr val="000000"/>
              </a:buClr>
              <a:buSzPts val="1200"/>
              <a:buFont typeface="Arial"/>
              <a:buNone/>
            </a:pPr>
            <a:r>
              <a:rPr b="1" i="1" lang="en" sz="1200" u="none" cap="none" strike="noStrike">
                <a:solidFill>
                  <a:srgbClr val="FF0000"/>
                </a:solidFill>
                <a:latin typeface="Quattrocento Sans"/>
                <a:ea typeface="Quattrocento Sans"/>
                <a:cs typeface="Quattrocento Sans"/>
                <a:sym typeface="Quattrocento Sans"/>
              </a:rPr>
              <a:t>Protect against rainbow table attacks!</a:t>
            </a:r>
            <a:endParaRPr b="1" i="1" sz="800" u="none" cap="none" strike="noStrike">
              <a:solidFill>
                <a:srgbClr val="FF0000"/>
              </a:solidFill>
              <a:latin typeface="Arial"/>
              <a:ea typeface="Arial"/>
              <a:cs typeface="Arial"/>
              <a:sym typeface="Arial"/>
            </a:endParaRPr>
          </a:p>
        </p:txBody>
      </p:sp>
      <p:sp>
        <p:nvSpPr>
          <p:cNvPr id="387" name="Google Shape;387;p12"/>
          <p:cNvSpPr/>
          <p:nvPr/>
        </p:nvSpPr>
        <p:spPr>
          <a:xfrm>
            <a:off x="5165475" y="1802425"/>
            <a:ext cx="3200400" cy="1539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6"/>
                                        </p:tgtEl>
                                        <p:attrNameLst>
                                          <p:attrName>style.visibility</p:attrName>
                                        </p:attrNameLst>
                                      </p:cBhvr>
                                      <p:to>
                                        <p:strVal val="visible"/>
                                      </p:to>
                                    </p:set>
                                    <p:animEffect filter="fade" transition="in">
                                      <p:cBhvr>
                                        <p:cTn dur="1000"/>
                                        <p:tgtEl>
                                          <p:spTgt spid="376"/>
                                        </p:tgtEl>
                                      </p:cBhvr>
                                    </p:animEffect>
                                  </p:childTnLst>
                                </p:cTn>
                              </p:par>
                              <p:par>
                                <p:cTn fill="hold" nodeType="withEffect" presetClass="entr" presetID="10" presetSubtype="0">
                                  <p:stCondLst>
                                    <p:cond delay="0"/>
                                  </p:stCondLst>
                                  <p:childTnLst>
                                    <p:set>
                                      <p:cBhvr>
                                        <p:cTn dur="1" fill="hold">
                                          <p:stCondLst>
                                            <p:cond delay="0"/>
                                          </p:stCondLst>
                                        </p:cTn>
                                        <p:tgtEl>
                                          <p:spTgt spid="377"/>
                                        </p:tgtEl>
                                        <p:attrNameLst>
                                          <p:attrName>style.visibility</p:attrName>
                                        </p:attrNameLst>
                                      </p:cBhvr>
                                      <p:to>
                                        <p:strVal val="visible"/>
                                      </p:to>
                                    </p:set>
                                    <p:animEffect filter="fade" transition="in">
                                      <p:cBhvr>
                                        <p:cTn dur="1000"/>
                                        <p:tgtEl>
                                          <p:spTgt spid="37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5"/>
                                        </p:tgtEl>
                                        <p:attrNameLst>
                                          <p:attrName>style.visibility</p:attrName>
                                        </p:attrNameLst>
                                      </p:cBhvr>
                                      <p:to>
                                        <p:strVal val="visible"/>
                                      </p:to>
                                    </p:set>
                                    <p:animEffect filter="fade" transition="in">
                                      <p:cBhvr>
                                        <p:cTn dur="1000"/>
                                        <p:tgtEl>
                                          <p:spTgt spid="37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8"/>
                                        </p:tgtEl>
                                        <p:attrNameLst>
                                          <p:attrName>style.visibility</p:attrName>
                                        </p:attrNameLst>
                                      </p:cBhvr>
                                      <p:to>
                                        <p:strVal val="visible"/>
                                      </p:to>
                                    </p:set>
                                    <p:animEffect filter="fade" transition="in">
                                      <p:cBhvr>
                                        <p:cTn dur="1000"/>
                                        <p:tgtEl>
                                          <p:spTgt spid="378"/>
                                        </p:tgtEl>
                                      </p:cBhvr>
                                    </p:animEffect>
                                  </p:childTnLst>
                                </p:cTn>
                              </p:par>
                              <p:par>
                                <p:cTn fill="hold" nodeType="withEffect" presetClass="entr" presetID="10" presetSubtype="0">
                                  <p:stCondLst>
                                    <p:cond delay="0"/>
                                  </p:stCondLst>
                                  <p:childTnLst>
                                    <p:set>
                                      <p:cBhvr>
                                        <p:cTn dur="1" fill="hold">
                                          <p:stCondLst>
                                            <p:cond delay="0"/>
                                          </p:stCondLst>
                                        </p:cTn>
                                        <p:tgtEl>
                                          <p:spTgt spid="379"/>
                                        </p:tgtEl>
                                        <p:attrNameLst>
                                          <p:attrName>style.visibility</p:attrName>
                                        </p:attrNameLst>
                                      </p:cBhvr>
                                      <p:to>
                                        <p:strVal val="visible"/>
                                      </p:to>
                                    </p:set>
                                    <p:animEffect filter="fade" transition="in">
                                      <p:cBhvr>
                                        <p:cTn dur="1000"/>
                                        <p:tgtEl>
                                          <p:spTgt spid="37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0"/>
                                        </p:tgtEl>
                                        <p:attrNameLst>
                                          <p:attrName>style.visibility</p:attrName>
                                        </p:attrNameLst>
                                      </p:cBhvr>
                                      <p:to>
                                        <p:strVal val="visible"/>
                                      </p:to>
                                    </p:set>
                                    <p:animEffect filter="fade" transition="in">
                                      <p:cBhvr>
                                        <p:cTn dur="1000"/>
                                        <p:tgtEl>
                                          <p:spTgt spid="380"/>
                                        </p:tgtEl>
                                      </p:cBhvr>
                                    </p:animEffect>
                                  </p:childTnLst>
                                </p:cTn>
                              </p:par>
                              <p:par>
                                <p:cTn fill="hold" nodeType="withEffect" presetClass="entr" presetID="10" presetSubtype="0">
                                  <p:stCondLst>
                                    <p:cond delay="0"/>
                                  </p:stCondLst>
                                  <p:childTnLst>
                                    <p:set>
                                      <p:cBhvr>
                                        <p:cTn dur="1" fill="hold">
                                          <p:stCondLst>
                                            <p:cond delay="0"/>
                                          </p:stCondLst>
                                        </p:cTn>
                                        <p:tgtEl>
                                          <p:spTgt spid="384"/>
                                        </p:tgtEl>
                                        <p:attrNameLst>
                                          <p:attrName>style.visibility</p:attrName>
                                        </p:attrNameLst>
                                      </p:cBhvr>
                                      <p:to>
                                        <p:strVal val="visible"/>
                                      </p:to>
                                    </p:set>
                                    <p:animEffect filter="fade" transition="in">
                                      <p:cBhvr>
                                        <p:cTn dur="1000"/>
                                        <p:tgtEl>
                                          <p:spTgt spid="384"/>
                                        </p:tgtEl>
                                      </p:cBhvr>
                                    </p:animEffect>
                                  </p:childTnLst>
                                </p:cTn>
                              </p:par>
                              <p:par>
                                <p:cTn fill="hold" nodeType="withEffect" presetClass="entr" presetID="10" presetSubtype="0">
                                  <p:stCondLst>
                                    <p:cond delay="0"/>
                                  </p:stCondLst>
                                  <p:childTnLst>
                                    <p:set>
                                      <p:cBhvr>
                                        <p:cTn dur="1" fill="hold">
                                          <p:stCondLst>
                                            <p:cond delay="0"/>
                                          </p:stCondLst>
                                        </p:cTn>
                                        <p:tgtEl>
                                          <p:spTgt spid="383"/>
                                        </p:tgtEl>
                                        <p:attrNameLst>
                                          <p:attrName>style.visibility</p:attrName>
                                        </p:attrNameLst>
                                      </p:cBhvr>
                                      <p:to>
                                        <p:strVal val="visible"/>
                                      </p:to>
                                    </p:set>
                                    <p:animEffect filter="fade" transition="in">
                                      <p:cBhvr>
                                        <p:cTn dur="1000"/>
                                        <p:tgtEl>
                                          <p:spTgt spid="38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2"/>
                                        </p:tgtEl>
                                        <p:attrNameLst>
                                          <p:attrName>style.visibility</p:attrName>
                                        </p:attrNameLst>
                                      </p:cBhvr>
                                      <p:to>
                                        <p:strVal val="visible"/>
                                      </p:to>
                                    </p:set>
                                    <p:animEffect filter="fade" transition="in">
                                      <p:cBhvr>
                                        <p:cTn dur="1000"/>
                                        <p:tgtEl>
                                          <p:spTgt spid="382"/>
                                        </p:tgtEl>
                                      </p:cBhvr>
                                    </p:animEffect>
                                  </p:childTnLst>
                                </p:cTn>
                              </p:par>
                              <p:par>
                                <p:cTn fill="hold" nodeType="withEffect" presetClass="entr" presetID="10" presetSubtype="0">
                                  <p:stCondLst>
                                    <p:cond delay="0"/>
                                  </p:stCondLst>
                                  <p:childTnLst>
                                    <p:set>
                                      <p:cBhvr>
                                        <p:cTn dur="1" fill="hold">
                                          <p:stCondLst>
                                            <p:cond delay="0"/>
                                          </p:stCondLst>
                                        </p:cTn>
                                        <p:tgtEl>
                                          <p:spTgt spid="385"/>
                                        </p:tgtEl>
                                        <p:attrNameLst>
                                          <p:attrName>style.visibility</p:attrName>
                                        </p:attrNameLst>
                                      </p:cBhvr>
                                      <p:to>
                                        <p:strVal val="visible"/>
                                      </p:to>
                                    </p:set>
                                    <p:animEffect filter="fade" transition="in">
                                      <p:cBhvr>
                                        <p:cTn dur="1000"/>
                                        <p:tgtEl>
                                          <p:spTgt spid="385"/>
                                        </p:tgtEl>
                                      </p:cBhvr>
                                    </p:animEffect>
                                  </p:childTnLst>
                                </p:cTn>
                              </p:par>
                              <p:par>
                                <p:cTn fill="hold" nodeType="withEffect" presetClass="entr" presetID="10" presetSubtype="0">
                                  <p:stCondLst>
                                    <p:cond delay="0"/>
                                  </p:stCondLst>
                                  <p:childTnLst>
                                    <p:set>
                                      <p:cBhvr>
                                        <p:cTn dur="1" fill="hold">
                                          <p:stCondLst>
                                            <p:cond delay="0"/>
                                          </p:stCondLst>
                                        </p:cTn>
                                        <p:tgtEl>
                                          <p:spTgt spid="381"/>
                                        </p:tgtEl>
                                        <p:attrNameLst>
                                          <p:attrName>style.visibility</p:attrName>
                                        </p:attrNameLst>
                                      </p:cBhvr>
                                      <p:to>
                                        <p:strVal val="visible"/>
                                      </p:to>
                                    </p:set>
                                    <p:animEffect filter="fade" transition="in">
                                      <p:cBhvr>
                                        <p:cTn dur="1000"/>
                                        <p:tgtEl>
                                          <p:spTgt spid="38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7"/>
                                        </p:tgtEl>
                                        <p:attrNameLst>
                                          <p:attrName>style.visibility</p:attrName>
                                        </p:attrNameLst>
                                      </p:cBhvr>
                                      <p:to>
                                        <p:strVal val="visible"/>
                                      </p:to>
                                    </p:set>
                                    <p:animEffect filter="fade" transition="in">
                                      <p:cBhvr>
                                        <p:cTn dur="1000"/>
                                        <p:tgtEl>
                                          <p:spTgt spid="38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6"/>
                                        </p:tgtEl>
                                        <p:attrNameLst>
                                          <p:attrName>style.visibility</p:attrName>
                                        </p:attrNameLst>
                                      </p:cBhvr>
                                      <p:to>
                                        <p:strVal val="visible"/>
                                      </p:to>
                                    </p:set>
                                    <p:animEffect filter="fade" transition="in">
                                      <p:cBhvr>
                                        <p:cTn dur="1000"/>
                                        <p:tgtEl>
                                          <p:spTgt spid="38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1" name="Shape 391"/>
        <p:cNvGrpSpPr/>
        <p:nvPr/>
      </p:nvGrpSpPr>
      <p:grpSpPr>
        <a:xfrm>
          <a:off x="0" y="0"/>
          <a:ext cx="0" cy="0"/>
          <a:chOff x="0" y="0"/>
          <a:chExt cx="0" cy="0"/>
        </a:xfrm>
      </p:grpSpPr>
      <p:pic>
        <p:nvPicPr>
          <p:cNvPr descr="Web design" id="392" name="Google Shape;392;p13"/>
          <p:cNvPicPr preferRelativeResize="0"/>
          <p:nvPr/>
        </p:nvPicPr>
        <p:blipFill rotWithShape="1">
          <a:blip r:embed="rId3">
            <a:alphaModFix/>
          </a:blip>
          <a:srcRect b="0" l="0" r="0" t="0"/>
          <a:stretch/>
        </p:blipFill>
        <p:spPr>
          <a:xfrm>
            <a:off x="2869796" y="1125176"/>
            <a:ext cx="3362848" cy="3362848"/>
          </a:xfrm>
          <a:prstGeom prst="rect">
            <a:avLst/>
          </a:prstGeom>
          <a:noFill/>
          <a:ln>
            <a:noFill/>
          </a:ln>
        </p:spPr>
      </p:pic>
      <p:sp>
        <p:nvSpPr>
          <p:cNvPr id="393" name="Google Shape;393;p13"/>
          <p:cNvSpPr txBox="1"/>
          <p:nvPr>
            <p:ph type="title"/>
          </p:nvPr>
        </p:nvSpPr>
        <p:spPr>
          <a:xfrm>
            <a:off x="456579" y="236422"/>
            <a:ext cx="8189282" cy="713992"/>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2400"/>
              <a:buFont typeface="Quattrocento Sans"/>
              <a:buNone/>
            </a:pPr>
            <a:r>
              <a:rPr lang="en"/>
              <a:t>Code Demo</a:t>
            </a:r>
            <a:endParaRPr/>
          </a:p>
        </p:txBody>
      </p:sp>
      <p:sp>
        <p:nvSpPr>
          <p:cNvPr id="394" name="Google Shape;394;p13"/>
          <p:cNvSpPr/>
          <p:nvPr/>
        </p:nvSpPr>
        <p:spPr>
          <a:xfrm>
            <a:off x="3913262" y="3955125"/>
            <a:ext cx="1275900" cy="461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Quattrocento Sans"/>
              <a:buNone/>
            </a:pPr>
            <a:r>
              <a:rPr b="1" i="0" lang="en" sz="2400" u="none" cap="none" strike="noStrike">
                <a:solidFill>
                  <a:srgbClr val="000000"/>
                </a:solidFill>
                <a:latin typeface="Quattrocento Sans"/>
                <a:ea typeface="Quattrocento Sans"/>
                <a:cs typeface="Quattrocento Sans"/>
                <a:sym typeface="Quattrocento Sans"/>
              </a:rPr>
              <a:t>Hashing</a:t>
            </a:r>
            <a:endParaRPr b="0" i="0" sz="2300" u="none" cap="none" strike="noStrike">
              <a:solidFill>
                <a:srgbClr val="000000"/>
              </a:solidFill>
              <a:latin typeface="Quattrocento Sans"/>
              <a:ea typeface="Quattrocento Sans"/>
              <a:cs typeface="Quattrocento Sans"/>
              <a:sym typeface="Quattrocento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sp>
        <p:nvSpPr>
          <p:cNvPr id="399" name="Google Shape;399;p14"/>
          <p:cNvSpPr txBox="1"/>
          <p:nvPr>
            <p:ph type="title"/>
          </p:nvPr>
        </p:nvSpPr>
        <p:spPr>
          <a:xfrm>
            <a:off x="456579" y="236422"/>
            <a:ext cx="8189282" cy="713992"/>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2400"/>
              <a:buFont typeface="Quattrocento Sans"/>
              <a:buNone/>
            </a:pPr>
            <a:r>
              <a:rPr lang="en"/>
              <a:t>Hashing Cloud Implementation (AWS)</a:t>
            </a:r>
            <a:endParaRPr/>
          </a:p>
        </p:txBody>
      </p:sp>
      <p:pic>
        <p:nvPicPr>
          <p:cNvPr id="400" name="Google Shape;400;p14"/>
          <p:cNvPicPr preferRelativeResize="0"/>
          <p:nvPr/>
        </p:nvPicPr>
        <p:blipFill rotWithShape="1">
          <a:blip r:embed="rId3">
            <a:alphaModFix/>
          </a:blip>
          <a:srcRect b="0" l="0" r="0" t="0"/>
          <a:stretch/>
        </p:blipFill>
        <p:spPr>
          <a:xfrm>
            <a:off x="5467475" y="1614600"/>
            <a:ext cx="3420075" cy="2774775"/>
          </a:xfrm>
          <a:prstGeom prst="rect">
            <a:avLst/>
          </a:prstGeom>
          <a:noFill/>
          <a:ln>
            <a:noFill/>
          </a:ln>
        </p:spPr>
      </p:pic>
      <p:sp>
        <p:nvSpPr>
          <p:cNvPr id="401" name="Google Shape;401;p14"/>
          <p:cNvSpPr txBox="1"/>
          <p:nvPr/>
        </p:nvSpPr>
        <p:spPr>
          <a:xfrm>
            <a:off x="284250" y="1967413"/>
            <a:ext cx="4822500" cy="5727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90000"/>
              </a:lnSpc>
              <a:spcBef>
                <a:spcPts val="0"/>
              </a:spcBef>
              <a:spcAft>
                <a:spcPts val="0"/>
              </a:spcAft>
              <a:buClr>
                <a:schemeClr val="dk1"/>
              </a:buClr>
              <a:buSzPts val="1400"/>
              <a:buFont typeface="Quattrocento Sans"/>
              <a:buChar char="●"/>
            </a:pPr>
            <a:r>
              <a:rPr b="0" i="0" lang="en" sz="1400" u="none" cap="none" strike="noStrike">
                <a:solidFill>
                  <a:schemeClr val="dk1"/>
                </a:solidFill>
                <a:latin typeface="Quattrocento Sans"/>
                <a:ea typeface="Quattrocento Sans"/>
                <a:cs typeface="Quattrocento Sans"/>
                <a:sym typeface="Quattrocento Sans"/>
              </a:rPr>
              <a:t>Store the salt in </a:t>
            </a:r>
            <a:r>
              <a:rPr b="1" i="0" lang="en" sz="1400" u="none" cap="none" strike="noStrike">
                <a:solidFill>
                  <a:schemeClr val="dk1"/>
                </a:solidFill>
                <a:latin typeface="Quattrocento Sans"/>
                <a:ea typeface="Quattrocento Sans"/>
                <a:cs typeface="Quattrocento Sans"/>
                <a:sym typeface="Quattrocento Sans"/>
              </a:rPr>
              <a:t>Secrets Manager</a:t>
            </a:r>
            <a:r>
              <a:rPr b="0" i="0" lang="en" sz="1400" u="none" cap="none" strike="noStrike">
                <a:solidFill>
                  <a:schemeClr val="dk1"/>
                </a:solidFill>
                <a:latin typeface="Quattrocento Sans"/>
                <a:ea typeface="Quattrocento Sans"/>
                <a:cs typeface="Quattrocento Sans"/>
                <a:sym typeface="Quattrocento Sans"/>
              </a:rPr>
              <a:t> upon </a:t>
            </a:r>
            <a:r>
              <a:rPr b="1" i="0" lang="en" sz="1400" u="none" cap="none" strike="noStrike">
                <a:solidFill>
                  <a:schemeClr val="dk1"/>
                </a:solidFill>
                <a:latin typeface="Quattrocento Sans"/>
                <a:ea typeface="Quattrocento Sans"/>
                <a:cs typeface="Quattrocento Sans"/>
                <a:sym typeface="Quattrocento Sans"/>
              </a:rPr>
              <a:t>Lambda</a:t>
            </a:r>
            <a:r>
              <a:rPr b="0" i="0" lang="en" sz="1400" u="none" cap="none" strike="noStrike">
                <a:solidFill>
                  <a:schemeClr val="dk1"/>
                </a:solidFill>
                <a:latin typeface="Quattrocento Sans"/>
                <a:ea typeface="Quattrocento Sans"/>
                <a:cs typeface="Quattrocento Sans"/>
                <a:sym typeface="Quattrocento Sans"/>
              </a:rPr>
              <a:t> trigger</a:t>
            </a:r>
            <a:endParaRPr b="0" i="0" sz="1400" u="none" cap="none" strike="noStrike">
              <a:solidFill>
                <a:schemeClr val="dk1"/>
              </a:solidFill>
              <a:latin typeface="Quattrocento Sans"/>
              <a:ea typeface="Quattrocento Sans"/>
              <a:cs typeface="Quattrocento Sans"/>
              <a:sym typeface="Quattrocento Sans"/>
            </a:endParaRPr>
          </a:p>
          <a:p>
            <a:pPr indent="-317500" lvl="1" marL="914400" marR="0" rtl="0" algn="l">
              <a:lnSpc>
                <a:spcPct val="90000"/>
              </a:lnSpc>
              <a:spcBef>
                <a:spcPts val="0"/>
              </a:spcBef>
              <a:spcAft>
                <a:spcPts val="0"/>
              </a:spcAft>
              <a:buClr>
                <a:schemeClr val="dk1"/>
              </a:buClr>
              <a:buSzPts val="1400"/>
              <a:buFont typeface="Quattrocento Sans"/>
              <a:buChar char="○"/>
            </a:pPr>
            <a:r>
              <a:rPr b="0" i="1" lang="en" sz="1400" u="none" cap="none" strike="noStrike">
                <a:solidFill>
                  <a:schemeClr val="dk1"/>
                </a:solidFill>
                <a:latin typeface="Quattrocento Sans"/>
                <a:ea typeface="Quattrocento Sans"/>
                <a:cs typeface="Quattrocento Sans"/>
                <a:sym typeface="Quattrocento Sans"/>
              </a:rPr>
              <a:t>Avoid storing </a:t>
            </a:r>
            <a:r>
              <a:rPr b="1" i="1" lang="en" sz="1400" u="none" cap="none" strike="noStrike">
                <a:solidFill>
                  <a:schemeClr val="dk1"/>
                </a:solidFill>
                <a:latin typeface="Quattrocento Sans"/>
                <a:ea typeface="Quattrocento Sans"/>
                <a:cs typeface="Quattrocento Sans"/>
                <a:sym typeface="Quattrocento Sans"/>
              </a:rPr>
              <a:t>the salt</a:t>
            </a:r>
            <a:r>
              <a:rPr b="0" i="1" lang="en" sz="1400" u="none" cap="none" strike="noStrike">
                <a:solidFill>
                  <a:schemeClr val="dk1"/>
                </a:solidFill>
                <a:latin typeface="Quattrocento Sans"/>
                <a:ea typeface="Quattrocento Sans"/>
                <a:cs typeface="Quattrocento Sans"/>
                <a:sym typeface="Quattrocento Sans"/>
              </a:rPr>
              <a:t> in the code (bad practice)</a:t>
            </a:r>
            <a:endParaRPr b="0" i="0" sz="1400" u="none" cap="none" strike="noStrike">
              <a:solidFill>
                <a:srgbClr val="000000"/>
              </a:solidFill>
              <a:latin typeface="Arial"/>
              <a:ea typeface="Arial"/>
              <a:cs typeface="Arial"/>
              <a:sym typeface="Arial"/>
            </a:endParaRPr>
          </a:p>
        </p:txBody>
      </p:sp>
      <p:sp>
        <p:nvSpPr>
          <p:cNvPr id="402" name="Google Shape;402;p14"/>
          <p:cNvSpPr txBox="1"/>
          <p:nvPr/>
        </p:nvSpPr>
        <p:spPr>
          <a:xfrm>
            <a:off x="284250" y="2781285"/>
            <a:ext cx="4910700" cy="5727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90000"/>
              </a:lnSpc>
              <a:spcBef>
                <a:spcPts val="0"/>
              </a:spcBef>
              <a:spcAft>
                <a:spcPts val="0"/>
              </a:spcAft>
              <a:buClr>
                <a:schemeClr val="dk1"/>
              </a:buClr>
              <a:buSzPts val="1400"/>
              <a:buFont typeface="Quattrocento Sans"/>
              <a:buChar char="●"/>
            </a:pPr>
            <a:r>
              <a:rPr b="0" i="0" lang="en" sz="1400" u="none" cap="none" strike="noStrike">
                <a:solidFill>
                  <a:schemeClr val="dk1"/>
                </a:solidFill>
                <a:latin typeface="Quattrocento Sans"/>
                <a:ea typeface="Quattrocento Sans"/>
                <a:cs typeface="Quattrocento Sans"/>
                <a:sym typeface="Quattrocento Sans"/>
              </a:rPr>
              <a:t>Use two </a:t>
            </a:r>
            <a:r>
              <a:rPr b="1" i="0" lang="en" sz="1400" u="none" cap="none" strike="noStrike">
                <a:solidFill>
                  <a:schemeClr val="dk1"/>
                </a:solidFill>
                <a:latin typeface="Quattrocento Sans"/>
                <a:ea typeface="Quattrocento Sans"/>
                <a:cs typeface="Quattrocento Sans"/>
                <a:sym typeface="Quattrocento Sans"/>
              </a:rPr>
              <a:t>S3 buckets</a:t>
            </a:r>
            <a:r>
              <a:rPr b="0" i="0" lang="en" sz="1400" u="none" cap="none" strike="noStrike">
                <a:solidFill>
                  <a:schemeClr val="dk1"/>
                </a:solidFill>
                <a:latin typeface="Quattrocento Sans"/>
                <a:ea typeface="Quattrocento Sans"/>
                <a:cs typeface="Quattrocento Sans"/>
                <a:sym typeface="Quattrocento Sans"/>
              </a:rPr>
              <a:t> to store </a:t>
            </a:r>
            <a:r>
              <a:rPr b="1" i="0" lang="en" sz="1400" u="none" cap="none" strike="noStrike">
                <a:solidFill>
                  <a:schemeClr val="dk1"/>
                </a:solidFill>
                <a:latin typeface="Quattrocento Sans"/>
                <a:ea typeface="Quattrocento Sans"/>
                <a:cs typeface="Quattrocento Sans"/>
                <a:sym typeface="Quattrocento Sans"/>
              </a:rPr>
              <a:t>clean </a:t>
            </a:r>
            <a:r>
              <a:rPr b="0" i="0" lang="en" sz="1400" u="none" cap="none" strike="noStrike">
                <a:solidFill>
                  <a:schemeClr val="dk1"/>
                </a:solidFill>
                <a:latin typeface="Quattrocento Sans"/>
                <a:ea typeface="Quattrocento Sans"/>
                <a:cs typeface="Quattrocento Sans"/>
                <a:sym typeface="Quattrocento Sans"/>
              </a:rPr>
              <a:t>(unhashed) and </a:t>
            </a:r>
            <a:r>
              <a:rPr b="1" i="0" lang="en" sz="1400" u="none" cap="none" strike="noStrike">
                <a:solidFill>
                  <a:schemeClr val="dk1"/>
                </a:solidFill>
                <a:latin typeface="Quattrocento Sans"/>
                <a:ea typeface="Quattrocento Sans"/>
                <a:cs typeface="Quattrocento Sans"/>
                <a:sym typeface="Quattrocento Sans"/>
              </a:rPr>
              <a:t>hashed</a:t>
            </a:r>
            <a:r>
              <a:rPr b="0" i="0" lang="en" sz="1400" u="none" cap="none" strike="noStrike">
                <a:solidFill>
                  <a:schemeClr val="dk1"/>
                </a:solidFill>
                <a:latin typeface="Quattrocento Sans"/>
                <a:ea typeface="Quattrocento Sans"/>
                <a:cs typeface="Quattrocento Sans"/>
                <a:sym typeface="Quattrocento Sans"/>
              </a:rPr>
              <a:t> data </a:t>
            </a:r>
            <a:endParaRPr b="0" i="1" sz="1400" u="none" cap="none" strike="noStrike">
              <a:solidFill>
                <a:srgbClr val="000000"/>
              </a:solidFill>
              <a:latin typeface="Quattrocento Sans"/>
              <a:ea typeface="Quattrocento Sans"/>
              <a:cs typeface="Quattrocento Sans"/>
              <a:sym typeface="Quattrocento Sans"/>
            </a:endParaRPr>
          </a:p>
        </p:txBody>
      </p:sp>
      <p:sp>
        <p:nvSpPr>
          <p:cNvPr id="403" name="Google Shape;403;p14"/>
          <p:cNvSpPr txBox="1"/>
          <p:nvPr/>
        </p:nvSpPr>
        <p:spPr>
          <a:xfrm>
            <a:off x="7510212" y="1980250"/>
            <a:ext cx="9891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600"/>
              </a:spcBef>
              <a:spcAft>
                <a:spcPts val="0"/>
              </a:spcAft>
              <a:buClr>
                <a:srgbClr val="000000"/>
              </a:buClr>
              <a:buSzPts val="1100"/>
              <a:buFont typeface="Arial"/>
              <a:buNone/>
            </a:pPr>
            <a:r>
              <a:rPr b="1" i="0" lang="en" sz="1100" u="none" cap="none" strike="noStrike">
                <a:solidFill>
                  <a:srgbClr val="FF0000"/>
                </a:solidFill>
                <a:latin typeface="Quattrocento Sans"/>
                <a:ea typeface="Quattrocento Sans"/>
                <a:cs typeface="Quattrocento Sans"/>
                <a:sym typeface="Quattrocento Sans"/>
              </a:rPr>
              <a:t>g31bra0gbve</a:t>
            </a:r>
            <a:endParaRPr b="0" i="0" sz="900" u="none" cap="none" strike="noStrike">
              <a:solidFill>
                <a:srgbClr val="FF0000"/>
              </a:solidFill>
              <a:latin typeface="Quattrocento Sans"/>
              <a:ea typeface="Quattrocento Sans"/>
              <a:cs typeface="Quattrocento Sans"/>
              <a:sym typeface="Quattrocento Sans"/>
            </a:endParaRPr>
          </a:p>
        </p:txBody>
      </p:sp>
      <p:sp>
        <p:nvSpPr>
          <p:cNvPr id="404" name="Google Shape;404;p14"/>
          <p:cNvSpPr txBox="1"/>
          <p:nvPr/>
        </p:nvSpPr>
        <p:spPr>
          <a:xfrm>
            <a:off x="5640400" y="2975233"/>
            <a:ext cx="7926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600"/>
              </a:spcBef>
              <a:spcAft>
                <a:spcPts val="0"/>
              </a:spcAft>
              <a:buClr>
                <a:srgbClr val="000000"/>
              </a:buClr>
              <a:buSzPts val="1100"/>
              <a:buFont typeface="Arial"/>
              <a:buNone/>
            </a:pPr>
            <a:r>
              <a:rPr b="1" i="0" lang="en" sz="1100" u="none" cap="none" strike="noStrike">
                <a:solidFill>
                  <a:srgbClr val="FF0000"/>
                </a:solidFill>
                <a:latin typeface="Quattrocento Sans"/>
                <a:ea typeface="Quattrocento Sans"/>
                <a:cs typeface="Quattrocento Sans"/>
                <a:sym typeface="Quattrocento Sans"/>
              </a:rPr>
              <a:t>abcdefghi</a:t>
            </a:r>
            <a:endParaRPr b="0" i="0" sz="900" u="none" cap="none" strike="noStrike">
              <a:solidFill>
                <a:srgbClr val="FF0000"/>
              </a:solidFill>
              <a:latin typeface="Quattrocento Sans"/>
              <a:ea typeface="Quattrocento Sans"/>
              <a:cs typeface="Quattrocento Sans"/>
              <a:sym typeface="Quattrocento Sans"/>
            </a:endParaRPr>
          </a:p>
        </p:txBody>
      </p:sp>
      <p:sp>
        <p:nvSpPr>
          <p:cNvPr id="405" name="Google Shape;405;p14"/>
          <p:cNvSpPr txBox="1"/>
          <p:nvPr/>
        </p:nvSpPr>
        <p:spPr>
          <a:xfrm>
            <a:off x="284250" y="3786525"/>
            <a:ext cx="4910700" cy="5727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90000"/>
              </a:lnSpc>
              <a:spcBef>
                <a:spcPts val="0"/>
              </a:spcBef>
              <a:spcAft>
                <a:spcPts val="0"/>
              </a:spcAft>
              <a:buClr>
                <a:schemeClr val="dk1"/>
              </a:buClr>
              <a:buSzPts val="1400"/>
              <a:buFont typeface="Quattrocento Sans"/>
              <a:buChar char="●"/>
            </a:pPr>
            <a:r>
              <a:rPr b="0" i="0" lang="en" sz="1400" u="none" cap="none" strike="noStrike">
                <a:solidFill>
                  <a:schemeClr val="dk1"/>
                </a:solidFill>
                <a:latin typeface="Quattrocento Sans"/>
                <a:ea typeface="Quattrocento Sans"/>
                <a:cs typeface="Quattrocento Sans"/>
                <a:sym typeface="Quattrocento Sans"/>
              </a:rPr>
              <a:t>Note: limitations of </a:t>
            </a:r>
            <a:r>
              <a:rPr b="1" i="0" lang="en" sz="1400" u="none" cap="none" strike="noStrike">
                <a:solidFill>
                  <a:schemeClr val="dk1"/>
                </a:solidFill>
                <a:latin typeface="Quattrocento Sans"/>
                <a:ea typeface="Quattrocento Sans"/>
                <a:cs typeface="Quattrocento Sans"/>
                <a:sym typeface="Quattrocento Sans"/>
              </a:rPr>
              <a:t>Lambda functions</a:t>
            </a:r>
            <a:endParaRPr b="1" i="0" sz="1400" u="none" cap="none" strike="noStrike">
              <a:solidFill>
                <a:schemeClr val="dk1"/>
              </a:solidFill>
              <a:latin typeface="Quattrocento Sans"/>
              <a:ea typeface="Quattrocento Sans"/>
              <a:cs typeface="Quattrocento Sans"/>
              <a:sym typeface="Quattrocento Sans"/>
            </a:endParaRPr>
          </a:p>
          <a:p>
            <a:pPr indent="-317500" lvl="1" marL="914400" marR="0" rtl="0" algn="l">
              <a:lnSpc>
                <a:spcPct val="90000"/>
              </a:lnSpc>
              <a:spcBef>
                <a:spcPts val="0"/>
              </a:spcBef>
              <a:spcAft>
                <a:spcPts val="0"/>
              </a:spcAft>
              <a:buClr>
                <a:schemeClr val="dk1"/>
              </a:buClr>
              <a:buSzPts val="1400"/>
              <a:buFont typeface="Quattrocento Sans"/>
              <a:buChar char="○"/>
            </a:pPr>
            <a:r>
              <a:rPr b="0" i="1" lang="en" sz="1400" u="none" cap="none" strike="noStrike">
                <a:solidFill>
                  <a:schemeClr val="dk1"/>
                </a:solidFill>
                <a:latin typeface="Quattrocento Sans"/>
                <a:ea typeface="Quattrocento Sans"/>
                <a:cs typeface="Quattrocento Sans"/>
                <a:sym typeface="Quattrocento Sans"/>
              </a:rPr>
              <a:t>15 minutes execution time</a:t>
            </a:r>
            <a:endParaRPr b="0" i="1" sz="1400" u="none" cap="none" strike="noStrike">
              <a:solidFill>
                <a:srgbClr val="000000"/>
              </a:solidFill>
              <a:latin typeface="Quattrocento Sans"/>
              <a:ea typeface="Quattrocento Sans"/>
              <a:cs typeface="Quattrocento Sans"/>
              <a:sym typeface="Quattrocento Sans"/>
            </a:endParaRPr>
          </a:p>
        </p:txBody>
      </p:sp>
      <p:sp>
        <p:nvSpPr>
          <p:cNvPr id="406" name="Google Shape;406;p14"/>
          <p:cNvSpPr txBox="1"/>
          <p:nvPr/>
        </p:nvSpPr>
        <p:spPr>
          <a:xfrm>
            <a:off x="7842725" y="2930152"/>
            <a:ext cx="10626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700"/>
              <a:buFont typeface="Arial"/>
              <a:buNone/>
            </a:pPr>
            <a:r>
              <a:rPr b="1" i="0" lang="en" sz="700" u="none" cap="none" strike="noStrike">
                <a:solidFill>
                  <a:srgbClr val="FF0000"/>
                </a:solidFill>
                <a:highlight>
                  <a:srgbClr val="FFFFFF"/>
                </a:highlight>
                <a:latin typeface="Courier New"/>
                <a:ea typeface="Courier New"/>
                <a:cs typeface="Courier New"/>
                <a:sym typeface="Courier New"/>
              </a:rPr>
              <a:t>59a1bd33567c31baf0811d4da094e765</a:t>
            </a:r>
            <a:endParaRPr b="0" i="0" sz="800" u="none" cap="none" strike="noStrike">
              <a:solidFill>
                <a:srgbClr val="FF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1"/>
                                        </p:tgtEl>
                                        <p:attrNameLst>
                                          <p:attrName>style.visibility</p:attrName>
                                        </p:attrNameLst>
                                      </p:cBhvr>
                                      <p:to>
                                        <p:strVal val="visible"/>
                                      </p:to>
                                    </p:set>
                                    <p:animEffect filter="fade" transition="in">
                                      <p:cBhvr>
                                        <p:cTn dur="1000"/>
                                        <p:tgtEl>
                                          <p:spTgt spid="40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3"/>
                                        </p:tgtEl>
                                        <p:attrNameLst>
                                          <p:attrName>style.visibility</p:attrName>
                                        </p:attrNameLst>
                                      </p:cBhvr>
                                      <p:to>
                                        <p:strVal val="visible"/>
                                      </p:to>
                                    </p:set>
                                    <p:animEffect filter="fade" transition="in">
                                      <p:cBhvr>
                                        <p:cTn dur="1000"/>
                                        <p:tgtEl>
                                          <p:spTgt spid="40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2"/>
                                        </p:tgtEl>
                                        <p:attrNameLst>
                                          <p:attrName>style.visibility</p:attrName>
                                        </p:attrNameLst>
                                      </p:cBhvr>
                                      <p:to>
                                        <p:strVal val="visible"/>
                                      </p:to>
                                    </p:set>
                                    <p:animEffect filter="fade" transition="in">
                                      <p:cBhvr>
                                        <p:cTn dur="1000"/>
                                        <p:tgtEl>
                                          <p:spTgt spid="40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4"/>
                                        </p:tgtEl>
                                        <p:attrNameLst>
                                          <p:attrName>style.visibility</p:attrName>
                                        </p:attrNameLst>
                                      </p:cBhvr>
                                      <p:to>
                                        <p:strVal val="visible"/>
                                      </p:to>
                                    </p:set>
                                    <p:animEffect filter="fade" transition="in">
                                      <p:cBhvr>
                                        <p:cTn dur="1000"/>
                                        <p:tgtEl>
                                          <p:spTgt spid="40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6"/>
                                        </p:tgtEl>
                                        <p:attrNameLst>
                                          <p:attrName>style.visibility</p:attrName>
                                        </p:attrNameLst>
                                      </p:cBhvr>
                                      <p:to>
                                        <p:strVal val="visible"/>
                                      </p:to>
                                    </p:set>
                                    <p:animEffect filter="fade" transition="in">
                                      <p:cBhvr>
                                        <p:cTn dur="1000"/>
                                        <p:tgtEl>
                                          <p:spTgt spid="40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5"/>
                                        </p:tgtEl>
                                        <p:attrNameLst>
                                          <p:attrName>style.visibility</p:attrName>
                                        </p:attrNameLst>
                                      </p:cBhvr>
                                      <p:to>
                                        <p:strVal val="visible"/>
                                      </p:to>
                                    </p:set>
                                    <p:animEffect filter="fade" transition="in">
                                      <p:cBhvr>
                                        <p:cTn dur="1000"/>
                                        <p:tgtEl>
                                          <p:spTgt spid="40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sp>
        <p:nvSpPr>
          <p:cNvPr id="411" name="Google Shape;411;p15"/>
          <p:cNvSpPr txBox="1"/>
          <p:nvPr>
            <p:ph type="title"/>
          </p:nvPr>
        </p:nvSpPr>
        <p:spPr>
          <a:xfrm>
            <a:off x="320313" y="2399102"/>
            <a:ext cx="2524796" cy="454334"/>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chemeClr val="lt1"/>
              </a:buClr>
              <a:buSzPts val="2800"/>
              <a:buFont typeface="Quattrocento Sans"/>
              <a:buNone/>
            </a:pPr>
            <a:r>
              <a:rPr lang="en" sz="2800"/>
              <a:t>Tokenisation </a:t>
            </a:r>
            <a:endParaRPr sz="2800"/>
          </a:p>
        </p:txBody>
      </p:sp>
      <p:sp>
        <p:nvSpPr>
          <p:cNvPr id="412" name="Google Shape;412;p15"/>
          <p:cNvSpPr/>
          <p:nvPr/>
        </p:nvSpPr>
        <p:spPr>
          <a:xfrm>
            <a:off x="3321077" y="566518"/>
            <a:ext cx="5598988" cy="1038582"/>
          </a:xfrm>
          <a:prstGeom prst="roundRect">
            <a:avLst>
              <a:gd fmla="val 16667" name="adj"/>
            </a:avLst>
          </a:prstGeom>
          <a:solidFill>
            <a:schemeClr val="lt1"/>
          </a:solidFill>
          <a:ln cap="flat" cmpd="sng" w="12700">
            <a:solidFill>
              <a:schemeClr val="accent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rPr b="1" i="0" lang="en" sz="1900" u="none" cap="none" strike="noStrike">
                <a:solidFill>
                  <a:schemeClr val="dk1"/>
                </a:solidFill>
                <a:latin typeface="Quattrocento Sans"/>
                <a:ea typeface="Quattrocento Sans"/>
                <a:cs typeface="Quattrocento Sans"/>
                <a:sym typeface="Quattrocento Sans"/>
              </a:rPr>
              <a:t>What’s tokenisation:</a:t>
            </a:r>
            <a:endParaRPr b="0" i="0" sz="1500" u="none" cap="none" strike="noStrike">
              <a:solidFill>
                <a:srgbClr val="000000"/>
              </a:solidFill>
              <a:latin typeface="Quattrocento Sans"/>
              <a:ea typeface="Quattrocento Sans"/>
              <a:cs typeface="Quattrocento Sans"/>
              <a:sym typeface="Quattrocento Sans"/>
            </a:endParaRPr>
          </a:p>
          <a:p>
            <a:pPr indent="-285750" lvl="0" marL="285750" marR="0" rtl="0" algn="l">
              <a:lnSpc>
                <a:spcPct val="100000"/>
              </a:lnSpc>
              <a:spcBef>
                <a:spcPts val="600"/>
              </a:spcBef>
              <a:spcAft>
                <a:spcPts val="0"/>
              </a:spcAft>
              <a:buClr>
                <a:schemeClr val="dk1"/>
              </a:buClr>
              <a:buSzPts val="1700"/>
              <a:buFont typeface="Arial"/>
              <a:buChar char="•"/>
            </a:pPr>
            <a:r>
              <a:rPr b="0" i="0" lang="en" sz="1500" u="none" cap="none" strike="noStrike">
                <a:solidFill>
                  <a:srgbClr val="000000"/>
                </a:solidFill>
                <a:latin typeface="Quattrocento Sans"/>
                <a:ea typeface="Quattrocento Sans"/>
                <a:cs typeface="Quattrocento Sans"/>
                <a:sym typeface="Quattrocento Sans"/>
              </a:rPr>
              <a:t>Process of </a:t>
            </a:r>
            <a:r>
              <a:rPr b="1" i="0" lang="en" sz="1500" u="none" cap="none" strike="noStrike">
                <a:solidFill>
                  <a:srgbClr val="000000"/>
                </a:solidFill>
                <a:latin typeface="Quattrocento Sans"/>
                <a:ea typeface="Quattrocento Sans"/>
                <a:cs typeface="Quattrocento Sans"/>
                <a:sym typeface="Quattrocento Sans"/>
              </a:rPr>
              <a:t>exchanging sensitive</a:t>
            </a:r>
            <a:r>
              <a:rPr b="0" i="0" lang="en" sz="1500" u="none" cap="none" strike="noStrike">
                <a:solidFill>
                  <a:srgbClr val="000000"/>
                </a:solidFill>
                <a:latin typeface="Quattrocento Sans"/>
                <a:ea typeface="Quattrocento Sans"/>
                <a:cs typeface="Quattrocento Sans"/>
                <a:sym typeface="Quattrocento Sans"/>
              </a:rPr>
              <a:t> </a:t>
            </a:r>
            <a:r>
              <a:rPr b="1" i="0" lang="en" sz="1500" u="none" cap="none" strike="noStrike">
                <a:solidFill>
                  <a:srgbClr val="000000"/>
                </a:solidFill>
                <a:latin typeface="Quattrocento Sans"/>
                <a:ea typeface="Quattrocento Sans"/>
                <a:cs typeface="Quattrocento Sans"/>
                <a:sym typeface="Quattrocento Sans"/>
              </a:rPr>
              <a:t>data</a:t>
            </a:r>
            <a:r>
              <a:rPr b="0" i="0" lang="en" sz="1500" u="none" cap="none" strike="noStrike">
                <a:solidFill>
                  <a:srgbClr val="000000"/>
                </a:solidFill>
                <a:latin typeface="Quattrocento Sans"/>
                <a:ea typeface="Quattrocento Sans"/>
                <a:cs typeface="Quattrocento Sans"/>
                <a:sym typeface="Quattrocento Sans"/>
              </a:rPr>
              <a:t> for </a:t>
            </a:r>
            <a:r>
              <a:rPr b="1" i="0" lang="en" sz="1500" u="none" cap="none" strike="noStrike">
                <a:solidFill>
                  <a:srgbClr val="000000"/>
                </a:solidFill>
                <a:latin typeface="Quattrocento Sans"/>
                <a:ea typeface="Quattrocento Sans"/>
                <a:cs typeface="Quattrocento Sans"/>
                <a:sym typeface="Quattrocento Sans"/>
              </a:rPr>
              <a:t>non-sensitive data</a:t>
            </a:r>
            <a:r>
              <a:rPr b="0" i="0" lang="en" sz="1500" u="none" cap="none" strike="noStrike">
                <a:solidFill>
                  <a:srgbClr val="000000"/>
                </a:solidFill>
                <a:latin typeface="Quattrocento Sans"/>
                <a:ea typeface="Quattrocento Sans"/>
                <a:cs typeface="Quattrocento Sans"/>
                <a:sym typeface="Quattrocento Sans"/>
              </a:rPr>
              <a:t> called “tokens”</a:t>
            </a:r>
            <a:endParaRPr b="0" i="0" sz="1500" u="none" cap="none" strike="noStrike">
              <a:solidFill>
                <a:srgbClr val="000000"/>
              </a:solidFill>
              <a:latin typeface="Quattrocento Sans"/>
              <a:ea typeface="Quattrocento Sans"/>
              <a:cs typeface="Quattrocento Sans"/>
              <a:sym typeface="Quattrocento Sans"/>
            </a:endParaRPr>
          </a:p>
        </p:txBody>
      </p:sp>
      <p:sp>
        <p:nvSpPr>
          <p:cNvPr id="413" name="Google Shape;413;p15"/>
          <p:cNvSpPr/>
          <p:nvPr/>
        </p:nvSpPr>
        <p:spPr>
          <a:xfrm>
            <a:off x="3321077" y="1907804"/>
            <a:ext cx="5598988" cy="1038582"/>
          </a:xfrm>
          <a:prstGeom prst="roundRect">
            <a:avLst>
              <a:gd fmla="val 16667" name="adj"/>
            </a:avLst>
          </a:prstGeom>
          <a:solidFill>
            <a:schemeClr val="lt1"/>
          </a:solidFill>
          <a:ln cap="flat" cmpd="sng" w="12700">
            <a:solidFill>
              <a:schemeClr val="accent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rPr b="1" i="0" lang="en" sz="1800" u="none" cap="none" strike="noStrike">
                <a:solidFill>
                  <a:schemeClr val="dk1"/>
                </a:solidFill>
                <a:latin typeface="Quattrocento Sans"/>
                <a:ea typeface="Quattrocento Sans"/>
                <a:cs typeface="Quattrocento Sans"/>
                <a:sym typeface="Quattrocento Sans"/>
              </a:rPr>
              <a:t>Why perform tokenisation:</a:t>
            </a:r>
            <a:endParaRPr b="0" i="0" sz="1400" u="none" cap="none" strike="noStrike">
              <a:solidFill>
                <a:srgbClr val="000000"/>
              </a:solidFill>
              <a:latin typeface="Quattrocento Sans"/>
              <a:ea typeface="Quattrocento Sans"/>
              <a:cs typeface="Quattrocento Sans"/>
              <a:sym typeface="Quattrocento Sans"/>
            </a:endParaRPr>
          </a:p>
          <a:p>
            <a:pPr indent="-285750" lvl="0" marL="285750" marR="0" rtl="0" algn="l">
              <a:lnSpc>
                <a:spcPct val="100000"/>
              </a:lnSpc>
              <a:spcBef>
                <a:spcPts val="600"/>
              </a:spcBef>
              <a:spcAft>
                <a:spcPts val="0"/>
              </a:spcAft>
              <a:buClr>
                <a:schemeClr val="dk1"/>
              </a:buClr>
              <a:buSzPts val="1600"/>
              <a:buFont typeface="Quattrocento Sans"/>
              <a:buChar char="•"/>
            </a:pPr>
            <a:r>
              <a:rPr b="0" i="0" lang="en" sz="1600" u="none" cap="none" strike="noStrike">
                <a:solidFill>
                  <a:schemeClr val="dk1"/>
                </a:solidFill>
                <a:latin typeface="Quattrocento Sans"/>
                <a:ea typeface="Quattrocento Sans"/>
                <a:cs typeface="Quattrocento Sans"/>
                <a:sym typeface="Quattrocento Sans"/>
              </a:rPr>
              <a:t>To protect sensitive data while preserving business utility</a:t>
            </a:r>
            <a:endParaRPr b="0" i="0" sz="1400" u="none" cap="none" strike="noStrike">
              <a:solidFill>
                <a:srgbClr val="000000"/>
              </a:solidFill>
              <a:latin typeface="Quattrocento Sans"/>
              <a:ea typeface="Quattrocento Sans"/>
              <a:cs typeface="Quattrocento Sans"/>
              <a:sym typeface="Quattrocento Sans"/>
            </a:endParaRPr>
          </a:p>
        </p:txBody>
      </p:sp>
      <p:sp>
        <p:nvSpPr>
          <p:cNvPr id="414" name="Google Shape;414;p15"/>
          <p:cNvSpPr/>
          <p:nvPr/>
        </p:nvSpPr>
        <p:spPr>
          <a:xfrm>
            <a:off x="3321077" y="3249090"/>
            <a:ext cx="5598988" cy="1310997"/>
          </a:xfrm>
          <a:prstGeom prst="roundRect">
            <a:avLst>
              <a:gd fmla="val 16667" name="adj"/>
            </a:avLst>
          </a:prstGeom>
          <a:solidFill>
            <a:schemeClr val="lt1"/>
          </a:solidFill>
          <a:ln cap="flat" cmpd="sng" w="12700">
            <a:solidFill>
              <a:schemeClr val="accent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rPr b="1" i="0" lang="en" sz="1700" u="none" cap="none" strike="noStrike">
                <a:solidFill>
                  <a:schemeClr val="dk1"/>
                </a:solidFill>
                <a:latin typeface="Quattrocento Sans"/>
                <a:ea typeface="Quattrocento Sans"/>
                <a:cs typeface="Quattrocento Sans"/>
                <a:sym typeface="Quattrocento Sans"/>
              </a:rPr>
              <a:t>How to perform tokenisation:</a:t>
            </a:r>
            <a:endParaRPr b="0" i="0" sz="1300" u="none" cap="none" strike="noStrike">
              <a:solidFill>
                <a:srgbClr val="000000"/>
              </a:solidFill>
              <a:latin typeface="Quattrocento Sans"/>
              <a:ea typeface="Quattrocento Sans"/>
              <a:cs typeface="Quattrocento Sans"/>
              <a:sym typeface="Quattrocento Sans"/>
            </a:endParaRPr>
          </a:p>
          <a:p>
            <a:pPr indent="-279400" lvl="0" marL="285750" marR="0" rtl="0" algn="l">
              <a:lnSpc>
                <a:spcPct val="100000"/>
              </a:lnSpc>
              <a:spcBef>
                <a:spcPts val="600"/>
              </a:spcBef>
              <a:spcAft>
                <a:spcPts val="0"/>
              </a:spcAft>
              <a:buClr>
                <a:schemeClr val="dk1"/>
              </a:buClr>
              <a:buSzPts val="1500"/>
              <a:buFont typeface="Quattrocento Sans"/>
              <a:buChar char="•"/>
            </a:pPr>
            <a:r>
              <a:rPr b="1" i="0" lang="en" sz="1500" u="none" cap="none" strike="noStrike">
                <a:solidFill>
                  <a:schemeClr val="dk1"/>
                </a:solidFill>
                <a:latin typeface="Quattrocento Sans"/>
                <a:ea typeface="Quattrocento Sans"/>
                <a:cs typeface="Quattrocento Sans"/>
                <a:sym typeface="Quattrocento Sans"/>
              </a:rPr>
              <a:t>Replace</a:t>
            </a:r>
            <a:r>
              <a:rPr b="0" i="0" lang="en" sz="1500" u="none" cap="none" strike="noStrike">
                <a:solidFill>
                  <a:schemeClr val="dk1"/>
                </a:solidFill>
                <a:latin typeface="Quattrocento Sans"/>
                <a:ea typeface="Quattrocento Sans"/>
                <a:cs typeface="Quattrocento Sans"/>
                <a:sym typeface="Quattrocento Sans"/>
              </a:rPr>
              <a:t> identifiers and attributes with a different value known </a:t>
            </a:r>
            <a:r>
              <a:rPr b="1" i="0" lang="en" sz="1500" u="none" cap="none" strike="noStrike">
                <a:solidFill>
                  <a:schemeClr val="dk1"/>
                </a:solidFill>
                <a:latin typeface="Quattrocento Sans"/>
                <a:ea typeface="Quattrocento Sans"/>
                <a:cs typeface="Quattrocento Sans"/>
                <a:sym typeface="Quattrocento Sans"/>
              </a:rPr>
              <a:t>only to the agency</a:t>
            </a:r>
            <a:r>
              <a:rPr b="0" i="0" lang="en" sz="1500" u="none" cap="none" strike="noStrike">
                <a:solidFill>
                  <a:schemeClr val="dk1"/>
                </a:solidFill>
                <a:latin typeface="Quattrocento Sans"/>
                <a:ea typeface="Quattrocento Sans"/>
                <a:cs typeface="Quattrocento Sans"/>
                <a:sym typeface="Quattrocento Sans"/>
              </a:rPr>
              <a:t>. The different values are randomly generated and </a:t>
            </a:r>
            <a:r>
              <a:rPr b="1" i="0" lang="en" sz="1500" u="none" cap="none" strike="noStrike">
                <a:solidFill>
                  <a:schemeClr val="dk1"/>
                </a:solidFill>
                <a:latin typeface="Quattrocento Sans"/>
                <a:ea typeface="Quattrocento Sans"/>
                <a:cs typeface="Quattrocento Sans"/>
                <a:sym typeface="Quattrocento Sans"/>
              </a:rPr>
              <a:t>saved in a lookup table/token vault</a:t>
            </a:r>
            <a:endParaRPr b="1" i="0" sz="1300" u="none" cap="none" strike="noStrike">
              <a:solidFill>
                <a:srgbClr val="000000"/>
              </a:solidFill>
              <a:latin typeface="Quattrocento Sans"/>
              <a:ea typeface="Quattrocento Sans"/>
              <a:cs typeface="Quattrocento Sans"/>
              <a:sym typeface="Quattrocento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2"/>
                                        </p:tgtEl>
                                        <p:attrNameLst>
                                          <p:attrName>style.visibility</p:attrName>
                                        </p:attrNameLst>
                                      </p:cBhvr>
                                      <p:to>
                                        <p:strVal val="visible"/>
                                      </p:to>
                                    </p:set>
                                    <p:animEffect filter="fade" transition="in">
                                      <p:cBhvr>
                                        <p:cTn dur="1000"/>
                                        <p:tgtEl>
                                          <p:spTgt spid="41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3"/>
                                        </p:tgtEl>
                                        <p:attrNameLst>
                                          <p:attrName>style.visibility</p:attrName>
                                        </p:attrNameLst>
                                      </p:cBhvr>
                                      <p:to>
                                        <p:strVal val="visible"/>
                                      </p:to>
                                    </p:set>
                                    <p:animEffect filter="fade" transition="in">
                                      <p:cBhvr>
                                        <p:cTn dur="1000"/>
                                        <p:tgtEl>
                                          <p:spTgt spid="41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4"/>
                                        </p:tgtEl>
                                        <p:attrNameLst>
                                          <p:attrName>style.visibility</p:attrName>
                                        </p:attrNameLst>
                                      </p:cBhvr>
                                      <p:to>
                                        <p:strVal val="visible"/>
                                      </p:to>
                                    </p:set>
                                    <p:animEffect filter="fade" transition="in">
                                      <p:cBhvr>
                                        <p:cTn dur="1000"/>
                                        <p:tgtEl>
                                          <p:spTgt spid="41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sp>
        <p:nvSpPr>
          <p:cNvPr id="419" name="Google Shape;419;p16"/>
          <p:cNvSpPr txBox="1"/>
          <p:nvPr>
            <p:ph type="title"/>
          </p:nvPr>
        </p:nvSpPr>
        <p:spPr>
          <a:xfrm>
            <a:off x="456579" y="236422"/>
            <a:ext cx="8189282" cy="713992"/>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2400"/>
              <a:buFont typeface="Quattrocento Sans"/>
              <a:buNone/>
            </a:pPr>
            <a:r>
              <a:rPr lang="en"/>
              <a:t>Tokenisation</a:t>
            </a:r>
            <a:endParaRPr/>
          </a:p>
        </p:txBody>
      </p:sp>
      <p:sp>
        <p:nvSpPr>
          <p:cNvPr id="420" name="Google Shape;420;p16"/>
          <p:cNvSpPr txBox="1"/>
          <p:nvPr/>
        </p:nvSpPr>
        <p:spPr>
          <a:xfrm>
            <a:off x="1011299" y="1466775"/>
            <a:ext cx="7121400" cy="750000"/>
          </a:xfrm>
          <a:prstGeom prst="rect">
            <a:avLst/>
          </a:prstGeom>
          <a:noFill/>
          <a:ln>
            <a:noFill/>
          </a:ln>
        </p:spPr>
        <p:txBody>
          <a:bodyPr anchorCtr="0" anchor="t" bIns="45700" lIns="91425" spcFirstLastPara="1" rIns="91425" wrap="square" tIns="45700">
            <a:normAutofit/>
          </a:bodyPr>
          <a:lstStyle/>
          <a:p>
            <a:pPr indent="-153035" lvl="0" marL="228600" marR="0" rtl="0" algn="l">
              <a:lnSpc>
                <a:spcPct val="80000"/>
              </a:lnSpc>
              <a:spcBef>
                <a:spcPts val="0"/>
              </a:spcBef>
              <a:spcAft>
                <a:spcPts val="0"/>
              </a:spcAft>
              <a:buClr>
                <a:schemeClr val="dk1"/>
              </a:buClr>
              <a:buSzPts val="1400"/>
              <a:buFont typeface="Quattrocento Sans"/>
              <a:buChar char="•"/>
            </a:pPr>
            <a:r>
              <a:rPr b="0" i="0" lang="en" sz="1400" u="none" cap="none" strike="noStrike">
                <a:solidFill>
                  <a:schemeClr val="dk1"/>
                </a:solidFill>
                <a:latin typeface="Quattrocento Sans"/>
                <a:ea typeface="Quattrocento Sans"/>
                <a:cs typeface="Quattrocento Sans"/>
                <a:sym typeface="Quattrocento Sans"/>
              </a:rPr>
              <a:t>Randomly generates </a:t>
            </a:r>
            <a:r>
              <a:rPr b="1" i="0" lang="en" sz="1400" u="none" cap="none" strike="noStrike">
                <a:solidFill>
                  <a:schemeClr val="dk1"/>
                </a:solidFill>
                <a:latin typeface="Quattrocento Sans"/>
                <a:ea typeface="Quattrocento Sans"/>
                <a:cs typeface="Quattrocento Sans"/>
                <a:sym typeface="Quattrocento Sans"/>
              </a:rPr>
              <a:t>a token value for each original value</a:t>
            </a:r>
            <a:r>
              <a:rPr b="0" i="0" lang="en" sz="1400" u="none" cap="none" strike="noStrike">
                <a:solidFill>
                  <a:schemeClr val="dk1"/>
                </a:solidFill>
                <a:latin typeface="Quattrocento Sans"/>
                <a:ea typeface="Quattrocento Sans"/>
                <a:cs typeface="Quattrocento Sans"/>
                <a:sym typeface="Quattrocento Sans"/>
              </a:rPr>
              <a:t> and store the mapping in a token vault</a:t>
            </a:r>
            <a:endParaRPr b="0" i="0" sz="1400" u="none" cap="none" strike="noStrike">
              <a:solidFill>
                <a:srgbClr val="000000"/>
              </a:solidFill>
              <a:latin typeface="Quattrocento Sans"/>
              <a:ea typeface="Quattrocento Sans"/>
              <a:cs typeface="Quattrocento Sans"/>
              <a:sym typeface="Quattrocento Sans"/>
            </a:endParaRPr>
          </a:p>
        </p:txBody>
      </p:sp>
      <p:pic>
        <p:nvPicPr>
          <p:cNvPr descr="What is Tokenization? - Chargebacks911" id="421" name="Google Shape;421;p16"/>
          <p:cNvPicPr preferRelativeResize="0"/>
          <p:nvPr/>
        </p:nvPicPr>
        <p:blipFill rotWithShape="1">
          <a:blip r:embed="rId3">
            <a:alphaModFix/>
          </a:blip>
          <a:srcRect b="0" l="0" r="0" t="0"/>
          <a:stretch/>
        </p:blipFill>
        <p:spPr>
          <a:xfrm>
            <a:off x="1715363" y="1876825"/>
            <a:ext cx="5671700" cy="1672700"/>
          </a:xfrm>
          <a:prstGeom prst="rect">
            <a:avLst/>
          </a:prstGeom>
          <a:noFill/>
          <a:ln>
            <a:noFill/>
          </a:ln>
        </p:spPr>
      </p:pic>
      <p:graphicFrame>
        <p:nvGraphicFramePr>
          <p:cNvPr id="422" name="Google Shape;422;p16"/>
          <p:cNvGraphicFramePr/>
          <p:nvPr/>
        </p:nvGraphicFramePr>
        <p:xfrm>
          <a:off x="2991200" y="3625725"/>
          <a:ext cx="3000000" cy="3000000"/>
        </p:xfrm>
        <a:graphic>
          <a:graphicData uri="http://schemas.openxmlformats.org/drawingml/2006/table">
            <a:tbl>
              <a:tblPr>
                <a:noFill/>
                <a:tableStyleId>{1DAF4835-9D00-49EA-AD88-BE366DD51F99}</a:tableStyleId>
              </a:tblPr>
              <a:tblGrid>
                <a:gridCol w="1580800"/>
                <a:gridCol w="1580800"/>
              </a:tblGrid>
              <a:tr h="415800">
                <a:tc>
                  <a:txBody>
                    <a:bodyPr/>
                    <a:lstStyle/>
                    <a:p>
                      <a:pPr indent="0" lvl="0" marL="0" marR="0" rtl="0" algn="l">
                        <a:lnSpc>
                          <a:spcPct val="100000"/>
                        </a:lnSpc>
                        <a:spcBef>
                          <a:spcPts val="0"/>
                        </a:spcBef>
                        <a:spcAft>
                          <a:spcPts val="0"/>
                        </a:spcAft>
                        <a:buClr>
                          <a:srgbClr val="000000"/>
                        </a:buClr>
                        <a:buSzPts val="900"/>
                        <a:buFont typeface="Arial"/>
                        <a:buNone/>
                      </a:pPr>
                      <a:r>
                        <a:rPr b="1" lang="en" sz="900" u="none" cap="none" strike="noStrike">
                          <a:solidFill>
                            <a:schemeClr val="dk1"/>
                          </a:solidFill>
                        </a:rPr>
                        <a:t>Card Number</a:t>
                      </a:r>
                      <a:endParaRPr b="1" sz="9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900"/>
                        <a:buFont typeface="Arial"/>
                        <a:buNone/>
                      </a:pPr>
                      <a:r>
                        <a:rPr b="1" lang="en" sz="900" u="none" cap="none" strike="noStrike"/>
                        <a:t>Tokenized Account Number</a:t>
                      </a:r>
                      <a:endParaRPr b="1" sz="900" u="none" cap="none" strike="noStrike"/>
                    </a:p>
                  </a:txBody>
                  <a:tcPr marT="91425" marB="91425" marR="91425" marL="91425"/>
                </a:tc>
              </a:tr>
              <a:tr h="291050">
                <a:tc>
                  <a:txBody>
                    <a:bodyPr/>
                    <a:lstStyle/>
                    <a:p>
                      <a:pPr indent="0" lvl="0" marL="0" marR="0" rtl="0" algn="l">
                        <a:lnSpc>
                          <a:spcPct val="100000"/>
                        </a:lnSpc>
                        <a:spcBef>
                          <a:spcPts val="0"/>
                        </a:spcBef>
                        <a:spcAft>
                          <a:spcPts val="0"/>
                        </a:spcAft>
                        <a:buClr>
                          <a:srgbClr val="000000"/>
                        </a:buClr>
                        <a:buSzPts val="900"/>
                        <a:buFont typeface="Arial"/>
                        <a:buNone/>
                      </a:pPr>
                      <a:r>
                        <a:rPr lang="en" sz="900" u="none" cap="none" strike="noStrike"/>
                        <a:t>5012 6789 12131415</a:t>
                      </a:r>
                      <a:endParaRPr sz="900" u="none" cap="none" strike="noStrike"/>
                    </a:p>
                  </a:txBody>
                  <a:tcPr marT="91425" marB="91425" marR="91425" marL="91425">
                    <a:solidFill>
                      <a:srgbClr val="00C0F3"/>
                    </a:solidFill>
                  </a:tcPr>
                </a:tc>
                <a:tc>
                  <a:txBody>
                    <a:bodyPr/>
                    <a:lstStyle/>
                    <a:p>
                      <a:pPr indent="0" lvl="0" marL="0" marR="0" rtl="0" algn="l">
                        <a:lnSpc>
                          <a:spcPct val="100000"/>
                        </a:lnSpc>
                        <a:spcBef>
                          <a:spcPts val="0"/>
                        </a:spcBef>
                        <a:spcAft>
                          <a:spcPts val="0"/>
                        </a:spcAft>
                        <a:buClr>
                          <a:srgbClr val="000000"/>
                        </a:buClr>
                        <a:buSzPts val="900"/>
                        <a:buFont typeface="Arial"/>
                        <a:buNone/>
                      </a:pPr>
                      <a:r>
                        <a:rPr lang="en" sz="900" u="none" cap="none" strike="noStrike"/>
                        <a:t>9876 5432 99881415</a:t>
                      </a:r>
                      <a:endParaRPr sz="900" u="none" cap="none" strike="noStrike"/>
                    </a:p>
                  </a:txBody>
                  <a:tcPr marT="91425" marB="91425" marR="91425" marL="91425">
                    <a:solidFill>
                      <a:srgbClr val="00C0F3"/>
                    </a:solidFill>
                  </a:tcPr>
                </a:tc>
              </a:tr>
              <a:tr h="291050">
                <a:tc>
                  <a:txBody>
                    <a:bodyPr/>
                    <a:lstStyle/>
                    <a:p>
                      <a:pPr indent="0" lvl="0" marL="0" marR="0" rtl="0" algn="l">
                        <a:lnSpc>
                          <a:spcPct val="100000"/>
                        </a:lnSpc>
                        <a:spcBef>
                          <a:spcPts val="0"/>
                        </a:spcBef>
                        <a:spcAft>
                          <a:spcPts val="0"/>
                        </a:spcAft>
                        <a:buClr>
                          <a:srgbClr val="000000"/>
                        </a:buClr>
                        <a:buSzPts val="900"/>
                        <a:buFont typeface="Arial"/>
                        <a:buNone/>
                      </a:pPr>
                      <a:r>
                        <a:rPr lang="en" sz="900" u="none" cap="none" strike="noStrike">
                          <a:solidFill>
                            <a:schemeClr val="dk1"/>
                          </a:solidFill>
                        </a:rPr>
                        <a:t>4482 5416 23153931</a:t>
                      </a:r>
                      <a:endParaRPr sz="9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900"/>
                        <a:buFont typeface="Arial"/>
                        <a:buNone/>
                      </a:pPr>
                      <a:r>
                        <a:rPr lang="en" sz="900" u="none" cap="none" strike="noStrike"/>
                        <a:t>5301 3219 53196410</a:t>
                      </a:r>
                      <a:endParaRPr sz="900" u="none" cap="none" strike="noStrike"/>
                    </a:p>
                  </a:txBody>
                  <a:tcPr marT="91425" marB="91425" marR="91425" marL="91425"/>
                </a:tc>
              </a:tr>
              <a:tr h="291050">
                <a:tc>
                  <a:txBody>
                    <a:bodyPr/>
                    <a:lstStyle/>
                    <a:p>
                      <a:pPr indent="0" lvl="0" marL="0" marR="0" rtl="0" algn="l">
                        <a:lnSpc>
                          <a:spcPct val="100000"/>
                        </a:lnSpc>
                        <a:spcBef>
                          <a:spcPts val="0"/>
                        </a:spcBef>
                        <a:spcAft>
                          <a:spcPts val="0"/>
                        </a:spcAft>
                        <a:buClr>
                          <a:srgbClr val="000000"/>
                        </a:buClr>
                        <a:buSzPts val="900"/>
                        <a:buFont typeface="Arial"/>
                        <a:buNone/>
                      </a:pPr>
                      <a:r>
                        <a:rPr lang="en" sz="900" u="none" cap="none" strike="noStrike">
                          <a:solidFill>
                            <a:schemeClr val="dk1"/>
                          </a:solidFill>
                        </a:rPr>
                        <a:t>3531 3421 96216650</a:t>
                      </a:r>
                      <a:endParaRPr sz="9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900"/>
                        <a:buFont typeface="Arial"/>
                        <a:buNone/>
                      </a:pPr>
                      <a:r>
                        <a:rPr lang="en" sz="900" u="none" cap="none" strike="noStrike"/>
                        <a:t>1492 4219 32191029</a:t>
                      </a:r>
                      <a:endParaRPr sz="900" u="none" cap="none" strike="noStrike"/>
                    </a:p>
                  </a:txBody>
                  <a:tcPr marT="91425" marB="91425" marR="91425" marL="91425"/>
                </a:tc>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sp>
        <p:nvSpPr>
          <p:cNvPr id="427" name="Google Shape;427;p17"/>
          <p:cNvSpPr txBox="1"/>
          <p:nvPr>
            <p:ph type="title"/>
          </p:nvPr>
        </p:nvSpPr>
        <p:spPr>
          <a:xfrm>
            <a:off x="456579" y="236422"/>
            <a:ext cx="8189400" cy="7140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2400"/>
              <a:buFont typeface="Quattrocento Sans"/>
              <a:buNone/>
            </a:pPr>
            <a:r>
              <a:rPr lang="en"/>
              <a:t>Tokenisation </a:t>
            </a:r>
            <a:endParaRPr/>
          </a:p>
        </p:txBody>
      </p:sp>
      <p:sp>
        <p:nvSpPr>
          <p:cNvPr id="428" name="Google Shape;428;p17"/>
          <p:cNvSpPr txBox="1"/>
          <p:nvPr/>
        </p:nvSpPr>
        <p:spPr>
          <a:xfrm>
            <a:off x="380375" y="1518050"/>
            <a:ext cx="7976700" cy="350400"/>
          </a:xfrm>
          <a:prstGeom prst="rect">
            <a:avLst/>
          </a:prstGeom>
          <a:noFill/>
          <a:ln>
            <a:noFill/>
          </a:ln>
        </p:spPr>
        <p:txBody>
          <a:bodyPr anchorCtr="0" anchor="t" bIns="45700" lIns="91425" spcFirstLastPara="1" rIns="91425" wrap="square" tIns="45700">
            <a:normAutofit/>
          </a:bodyPr>
          <a:lstStyle/>
          <a:p>
            <a:pPr indent="0" lvl="0" marL="0" marR="0" rtl="0" algn="l">
              <a:lnSpc>
                <a:spcPct val="80000"/>
              </a:lnSpc>
              <a:spcBef>
                <a:spcPts val="0"/>
              </a:spcBef>
              <a:spcAft>
                <a:spcPts val="0"/>
              </a:spcAft>
              <a:buClr>
                <a:srgbClr val="000000"/>
              </a:buClr>
              <a:buSzPts val="1800"/>
              <a:buFont typeface="Arial"/>
              <a:buNone/>
            </a:pPr>
            <a:r>
              <a:rPr b="1" i="0" lang="en" sz="1800" u="none" cap="none" strike="noStrike">
                <a:solidFill>
                  <a:schemeClr val="dk1"/>
                </a:solidFill>
                <a:latin typeface="Quattrocento Sans"/>
                <a:ea typeface="Quattrocento Sans"/>
                <a:cs typeface="Quattrocento Sans"/>
                <a:sym typeface="Quattrocento Sans"/>
              </a:rPr>
              <a:t>Example Use Case</a:t>
            </a:r>
            <a:endParaRPr b="0" i="0" sz="1400" u="none" cap="none" strike="noStrike">
              <a:solidFill>
                <a:schemeClr val="dk1"/>
              </a:solidFill>
              <a:latin typeface="Quattrocento Sans"/>
              <a:ea typeface="Quattrocento Sans"/>
              <a:cs typeface="Quattrocento Sans"/>
              <a:sym typeface="Quattrocento Sans"/>
            </a:endParaRPr>
          </a:p>
        </p:txBody>
      </p:sp>
      <p:pic>
        <p:nvPicPr>
          <p:cNvPr id="429" name="Google Shape;429;p17"/>
          <p:cNvPicPr preferRelativeResize="0"/>
          <p:nvPr/>
        </p:nvPicPr>
        <p:blipFill rotWithShape="1">
          <a:blip r:embed="rId3">
            <a:alphaModFix/>
          </a:blip>
          <a:srcRect b="0" l="0" r="0" t="0"/>
          <a:stretch/>
        </p:blipFill>
        <p:spPr>
          <a:xfrm>
            <a:off x="826500" y="2105750"/>
            <a:ext cx="507025" cy="507025"/>
          </a:xfrm>
          <a:prstGeom prst="rect">
            <a:avLst/>
          </a:prstGeom>
          <a:noFill/>
          <a:ln>
            <a:noFill/>
          </a:ln>
        </p:spPr>
      </p:pic>
      <p:sp>
        <p:nvSpPr>
          <p:cNvPr id="430" name="Google Shape;430;p17"/>
          <p:cNvSpPr/>
          <p:nvPr/>
        </p:nvSpPr>
        <p:spPr>
          <a:xfrm>
            <a:off x="1296875" y="2199825"/>
            <a:ext cx="1055100" cy="3189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Quattrocento Sans"/>
              <a:buNone/>
            </a:pPr>
            <a:r>
              <a:rPr b="0" i="1" lang="en" sz="1300" u="none" cap="none" strike="noStrike">
                <a:solidFill>
                  <a:srgbClr val="000000"/>
                </a:solidFill>
                <a:latin typeface="Quattrocento Sans"/>
                <a:ea typeface="Quattrocento Sans"/>
                <a:cs typeface="Quattrocento Sans"/>
                <a:sym typeface="Quattrocento Sans"/>
              </a:rPr>
              <a:t>S1234567Z</a:t>
            </a:r>
            <a:endParaRPr b="0" i="1" sz="1200" u="none" cap="none" strike="noStrike">
              <a:solidFill>
                <a:srgbClr val="000000"/>
              </a:solidFill>
              <a:latin typeface="Quattrocento Sans"/>
              <a:ea typeface="Quattrocento Sans"/>
              <a:cs typeface="Quattrocento Sans"/>
              <a:sym typeface="Quattrocento Sans"/>
            </a:endParaRPr>
          </a:p>
        </p:txBody>
      </p:sp>
      <p:cxnSp>
        <p:nvCxnSpPr>
          <p:cNvPr id="431" name="Google Shape;431;p17"/>
          <p:cNvCxnSpPr>
            <a:stCxn id="430" idx="3"/>
          </p:cNvCxnSpPr>
          <p:nvPr/>
        </p:nvCxnSpPr>
        <p:spPr>
          <a:xfrm>
            <a:off x="2351975" y="2359275"/>
            <a:ext cx="996300" cy="0"/>
          </a:xfrm>
          <a:prstGeom prst="straightConnector1">
            <a:avLst/>
          </a:prstGeom>
          <a:noFill/>
          <a:ln cap="flat" cmpd="sng" w="9525">
            <a:solidFill>
              <a:schemeClr val="dk2"/>
            </a:solidFill>
            <a:prstDash val="solid"/>
            <a:round/>
            <a:headEnd len="sm" w="sm" type="none"/>
            <a:tailEnd len="med" w="med" type="triangle"/>
          </a:ln>
        </p:spPr>
      </p:cxnSp>
      <p:sp>
        <p:nvSpPr>
          <p:cNvPr id="432" name="Google Shape;432;p17"/>
          <p:cNvSpPr/>
          <p:nvPr/>
        </p:nvSpPr>
        <p:spPr>
          <a:xfrm>
            <a:off x="3596100" y="1721825"/>
            <a:ext cx="366300" cy="3276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33" name="Google Shape;433;p17"/>
          <p:cNvPicPr preferRelativeResize="0"/>
          <p:nvPr/>
        </p:nvPicPr>
        <p:blipFill rotWithShape="1">
          <a:blip r:embed="rId4">
            <a:alphaModFix/>
          </a:blip>
          <a:srcRect b="0" l="0" r="0" t="0"/>
          <a:stretch/>
        </p:blipFill>
        <p:spPr>
          <a:xfrm>
            <a:off x="826500" y="4438625"/>
            <a:ext cx="507025" cy="507025"/>
          </a:xfrm>
          <a:prstGeom prst="rect">
            <a:avLst/>
          </a:prstGeom>
          <a:noFill/>
          <a:ln>
            <a:noFill/>
          </a:ln>
        </p:spPr>
      </p:pic>
      <p:sp>
        <p:nvSpPr>
          <p:cNvPr id="434" name="Google Shape;434;p17"/>
          <p:cNvSpPr/>
          <p:nvPr/>
        </p:nvSpPr>
        <p:spPr>
          <a:xfrm>
            <a:off x="1296875" y="4532700"/>
            <a:ext cx="1157700" cy="3189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Quattrocento Sans"/>
              <a:buNone/>
            </a:pPr>
            <a:r>
              <a:rPr b="0" i="1" lang="en" sz="1300" u="none" cap="none" strike="noStrike">
                <a:solidFill>
                  <a:srgbClr val="000000"/>
                </a:solidFill>
                <a:latin typeface="Quattrocento Sans"/>
                <a:ea typeface="Quattrocento Sans"/>
                <a:cs typeface="Quattrocento Sans"/>
                <a:sym typeface="Quattrocento Sans"/>
              </a:rPr>
              <a:t>03169319430</a:t>
            </a:r>
            <a:endParaRPr b="0" i="1" sz="1200" u="none" cap="none" strike="noStrike">
              <a:solidFill>
                <a:srgbClr val="000000"/>
              </a:solidFill>
              <a:latin typeface="Quattrocento Sans"/>
              <a:ea typeface="Quattrocento Sans"/>
              <a:cs typeface="Quattrocento Sans"/>
              <a:sym typeface="Quattrocento Sans"/>
            </a:endParaRPr>
          </a:p>
        </p:txBody>
      </p:sp>
      <p:cxnSp>
        <p:nvCxnSpPr>
          <p:cNvPr id="435" name="Google Shape;435;p17"/>
          <p:cNvCxnSpPr>
            <a:endCxn id="434" idx="3"/>
          </p:cNvCxnSpPr>
          <p:nvPr/>
        </p:nvCxnSpPr>
        <p:spPr>
          <a:xfrm flipH="1">
            <a:off x="2454575" y="4686450"/>
            <a:ext cx="930600" cy="5700"/>
          </a:xfrm>
          <a:prstGeom prst="straightConnector1">
            <a:avLst/>
          </a:prstGeom>
          <a:noFill/>
          <a:ln cap="flat" cmpd="sng" w="9525">
            <a:solidFill>
              <a:schemeClr val="dk2"/>
            </a:solidFill>
            <a:prstDash val="solid"/>
            <a:round/>
            <a:headEnd len="sm" w="sm" type="none"/>
            <a:tailEnd len="med" w="med" type="triangle"/>
          </a:ln>
        </p:spPr>
      </p:cxnSp>
      <p:sp>
        <p:nvSpPr>
          <p:cNvPr id="436" name="Google Shape;436;p17"/>
          <p:cNvSpPr/>
          <p:nvPr/>
        </p:nvSpPr>
        <p:spPr>
          <a:xfrm>
            <a:off x="5778075" y="1721933"/>
            <a:ext cx="366300" cy="3276000"/>
          </a:xfrm>
          <a:prstGeom prst="rect">
            <a:avLst/>
          </a:prstGeom>
          <a:solidFill>
            <a:srgbClr val="98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7" name="Google Shape;437;p17"/>
          <p:cNvSpPr/>
          <p:nvPr/>
        </p:nvSpPr>
        <p:spPr>
          <a:xfrm>
            <a:off x="4602775" y="2002263"/>
            <a:ext cx="461600" cy="714000"/>
          </a:xfrm>
          <a:prstGeom prst="flowChartMagneticDisk">
            <a:avLst/>
          </a:prstGeom>
          <a:solidFill>
            <a:schemeClr val="accen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chemeClr val="lt1"/>
                </a:solidFill>
                <a:latin typeface="Arial"/>
                <a:ea typeface="Arial"/>
                <a:cs typeface="Arial"/>
                <a:sym typeface="Arial"/>
              </a:rPr>
              <a:t>RAW</a:t>
            </a:r>
            <a:endParaRPr b="0" i="0" sz="900" u="none" cap="none" strike="noStrike">
              <a:solidFill>
                <a:schemeClr val="lt1"/>
              </a:solidFill>
              <a:latin typeface="Arial"/>
              <a:ea typeface="Arial"/>
              <a:cs typeface="Arial"/>
              <a:sym typeface="Arial"/>
            </a:endParaRPr>
          </a:p>
        </p:txBody>
      </p:sp>
      <p:cxnSp>
        <p:nvCxnSpPr>
          <p:cNvPr id="438" name="Google Shape;438;p17"/>
          <p:cNvCxnSpPr/>
          <p:nvPr/>
        </p:nvCxnSpPr>
        <p:spPr>
          <a:xfrm>
            <a:off x="4053275" y="2359250"/>
            <a:ext cx="422100" cy="0"/>
          </a:xfrm>
          <a:prstGeom prst="straightConnector1">
            <a:avLst/>
          </a:prstGeom>
          <a:noFill/>
          <a:ln cap="flat" cmpd="sng" w="9525">
            <a:solidFill>
              <a:schemeClr val="dk2"/>
            </a:solidFill>
            <a:prstDash val="solid"/>
            <a:round/>
            <a:headEnd len="sm" w="sm" type="none"/>
            <a:tailEnd len="med" w="med" type="triangle"/>
          </a:ln>
        </p:spPr>
      </p:cxnSp>
      <p:sp>
        <p:nvSpPr>
          <p:cNvPr id="439" name="Google Shape;439;p17"/>
          <p:cNvSpPr/>
          <p:nvPr/>
        </p:nvSpPr>
        <p:spPr>
          <a:xfrm>
            <a:off x="4589612" y="4283888"/>
            <a:ext cx="461600" cy="714000"/>
          </a:xfrm>
          <a:prstGeom prst="flowChartMagneticDisk">
            <a:avLst/>
          </a:prstGeom>
          <a:solidFill>
            <a:schemeClr val="accen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chemeClr val="lt1"/>
                </a:solidFill>
                <a:latin typeface="Arial"/>
                <a:ea typeface="Arial"/>
                <a:cs typeface="Arial"/>
                <a:sym typeface="Arial"/>
              </a:rPr>
              <a:t>CLEAN</a:t>
            </a:r>
            <a:endParaRPr b="0" i="0" sz="600" u="none" cap="none" strike="noStrike">
              <a:solidFill>
                <a:schemeClr val="lt1"/>
              </a:solidFill>
              <a:latin typeface="Arial"/>
              <a:ea typeface="Arial"/>
              <a:cs typeface="Arial"/>
              <a:sym typeface="Arial"/>
            </a:endParaRPr>
          </a:p>
        </p:txBody>
      </p:sp>
      <p:sp>
        <p:nvSpPr>
          <p:cNvPr id="440" name="Google Shape;440;p17"/>
          <p:cNvSpPr/>
          <p:nvPr/>
        </p:nvSpPr>
        <p:spPr>
          <a:xfrm>
            <a:off x="3596100" y="1302838"/>
            <a:ext cx="2360700" cy="318900"/>
          </a:xfrm>
          <a:prstGeom prst="rect">
            <a:avLst/>
          </a:prstGeom>
          <a:solidFill>
            <a:srgbClr val="00C0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Arial"/>
                <a:ea typeface="Arial"/>
                <a:cs typeface="Arial"/>
                <a:sym typeface="Arial"/>
              </a:rPr>
              <a:t>Server 1</a:t>
            </a:r>
            <a:endParaRPr b="0" i="0" sz="1400" u="none" cap="none" strike="noStrike">
              <a:solidFill>
                <a:schemeClr val="lt1"/>
              </a:solidFill>
              <a:latin typeface="Arial"/>
              <a:ea typeface="Arial"/>
              <a:cs typeface="Arial"/>
              <a:sym typeface="Arial"/>
            </a:endParaRPr>
          </a:p>
        </p:txBody>
      </p:sp>
      <p:sp>
        <p:nvSpPr>
          <p:cNvPr id="441" name="Google Shape;441;p17"/>
          <p:cNvSpPr/>
          <p:nvPr/>
        </p:nvSpPr>
        <p:spPr>
          <a:xfrm>
            <a:off x="5993435" y="1302838"/>
            <a:ext cx="2360700" cy="318900"/>
          </a:xfrm>
          <a:prstGeom prst="rect">
            <a:avLst/>
          </a:prstGeom>
          <a:solidFill>
            <a:srgbClr val="00C0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Arial"/>
                <a:ea typeface="Arial"/>
                <a:cs typeface="Arial"/>
                <a:sym typeface="Arial"/>
              </a:rPr>
              <a:t>Server 2</a:t>
            </a:r>
            <a:endParaRPr b="0" i="0" sz="1400" u="none" cap="none" strike="noStrike">
              <a:solidFill>
                <a:schemeClr val="lt1"/>
              </a:solidFill>
              <a:latin typeface="Arial"/>
              <a:ea typeface="Arial"/>
              <a:cs typeface="Arial"/>
              <a:sym typeface="Arial"/>
            </a:endParaRPr>
          </a:p>
        </p:txBody>
      </p:sp>
      <p:sp>
        <p:nvSpPr>
          <p:cNvPr id="442" name="Google Shape;442;p17"/>
          <p:cNvSpPr/>
          <p:nvPr/>
        </p:nvSpPr>
        <p:spPr>
          <a:xfrm>
            <a:off x="3905275" y="2145581"/>
            <a:ext cx="600000" cy="2358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Quattrocento Sans"/>
              <a:buNone/>
            </a:pPr>
            <a:r>
              <a:rPr b="0" i="1" lang="en" sz="900" u="none" cap="none" strike="noStrike">
                <a:solidFill>
                  <a:srgbClr val="000000"/>
                </a:solidFill>
                <a:latin typeface="Quattrocento Sans"/>
                <a:ea typeface="Quattrocento Sans"/>
                <a:cs typeface="Quattrocento Sans"/>
                <a:sym typeface="Quattrocento Sans"/>
              </a:rPr>
              <a:t>ingest</a:t>
            </a:r>
            <a:endParaRPr b="0" i="1" sz="800" u="none" cap="none" strike="noStrike">
              <a:solidFill>
                <a:srgbClr val="000000"/>
              </a:solidFill>
              <a:latin typeface="Quattrocento Sans"/>
              <a:ea typeface="Quattrocento Sans"/>
              <a:cs typeface="Quattrocento Sans"/>
              <a:sym typeface="Quattrocento Sans"/>
            </a:endParaRPr>
          </a:p>
        </p:txBody>
      </p:sp>
      <p:cxnSp>
        <p:nvCxnSpPr>
          <p:cNvPr id="443" name="Google Shape;443;p17"/>
          <p:cNvCxnSpPr/>
          <p:nvPr/>
        </p:nvCxnSpPr>
        <p:spPr>
          <a:xfrm>
            <a:off x="5215006" y="2366577"/>
            <a:ext cx="422100" cy="0"/>
          </a:xfrm>
          <a:prstGeom prst="straightConnector1">
            <a:avLst/>
          </a:prstGeom>
          <a:noFill/>
          <a:ln cap="flat" cmpd="sng" w="9525">
            <a:solidFill>
              <a:schemeClr val="dk2"/>
            </a:solidFill>
            <a:prstDash val="solid"/>
            <a:round/>
            <a:headEnd len="sm" w="sm" type="none"/>
            <a:tailEnd len="med" w="med" type="triangle"/>
          </a:ln>
        </p:spPr>
      </p:cxnSp>
      <p:sp>
        <p:nvSpPr>
          <p:cNvPr id="444" name="Google Shape;444;p17"/>
          <p:cNvSpPr/>
          <p:nvPr/>
        </p:nvSpPr>
        <p:spPr>
          <a:xfrm>
            <a:off x="5067006" y="2130927"/>
            <a:ext cx="703800" cy="2358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Quattrocento Sans"/>
              <a:buNone/>
            </a:pPr>
            <a:r>
              <a:rPr b="0" i="1" lang="en" sz="900" u="none" cap="none" strike="noStrike">
                <a:solidFill>
                  <a:srgbClr val="000000"/>
                </a:solidFill>
                <a:latin typeface="Quattrocento Sans"/>
                <a:ea typeface="Quattrocento Sans"/>
                <a:cs typeface="Quattrocento Sans"/>
                <a:sym typeface="Quattrocento Sans"/>
              </a:rPr>
              <a:t>transform</a:t>
            </a:r>
            <a:endParaRPr b="0" i="1" sz="800" u="none" cap="none" strike="noStrike">
              <a:solidFill>
                <a:srgbClr val="000000"/>
              </a:solidFill>
              <a:latin typeface="Quattrocento Sans"/>
              <a:ea typeface="Quattrocento Sans"/>
              <a:cs typeface="Quattrocento Sans"/>
              <a:sym typeface="Quattrocento Sans"/>
            </a:endParaRPr>
          </a:p>
        </p:txBody>
      </p:sp>
      <p:graphicFrame>
        <p:nvGraphicFramePr>
          <p:cNvPr id="445" name="Google Shape;445;p17"/>
          <p:cNvGraphicFramePr/>
          <p:nvPr/>
        </p:nvGraphicFramePr>
        <p:xfrm>
          <a:off x="4093538" y="2906363"/>
          <a:ext cx="3000000" cy="3000000"/>
        </p:xfrm>
        <a:graphic>
          <a:graphicData uri="http://schemas.openxmlformats.org/drawingml/2006/table">
            <a:tbl>
              <a:tblPr>
                <a:noFill/>
                <a:tableStyleId>{1DAF4835-9D00-49EA-AD88-BE366DD51F99}</a:tableStyleId>
              </a:tblPr>
              <a:tblGrid>
                <a:gridCol w="776700"/>
                <a:gridCol w="776700"/>
              </a:tblGrid>
              <a:tr h="306250">
                <a:tc>
                  <a:txBody>
                    <a:bodyPr/>
                    <a:lstStyle/>
                    <a:p>
                      <a:pPr indent="0" lvl="0" marL="0" marR="0" rtl="0" algn="l">
                        <a:lnSpc>
                          <a:spcPct val="100000"/>
                        </a:lnSpc>
                        <a:spcBef>
                          <a:spcPts val="0"/>
                        </a:spcBef>
                        <a:spcAft>
                          <a:spcPts val="0"/>
                        </a:spcAft>
                        <a:buClr>
                          <a:srgbClr val="000000"/>
                        </a:buClr>
                        <a:buSzPts val="800"/>
                        <a:buFont typeface="Arial"/>
                        <a:buNone/>
                      </a:pPr>
                      <a:r>
                        <a:rPr b="1" lang="en" sz="800" u="none" cap="none" strike="noStrike">
                          <a:solidFill>
                            <a:schemeClr val="dk1"/>
                          </a:solidFill>
                        </a:rPr>
                        <a:t>NRIC</a:t>
                      </a:r>
                      <a:endParaRPr b="1" sz="8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800"/>
                        <a:buFont typeface="Arial"/>
                        <a:buNone/>
                      </a:pPr>
                      <a:r>
                        <a:rPr b="1" lang="en" sz="800" u="none" cap="none" strike="noStrike"/>
                        <a:t>Token</a:t>
                      </a:r>
                      <a:endParaRPr b="1" sz="800" u="none" cap="none" strike="noStrike"/>
                    </a:p>
                  </a:txBody>
                  <a:tcPr marT="91425" marB="91425" marR="91425" marL="91425"/>
                </a:tc>
              </a:tr>
              <a:tr h="242725">
                <a:tc>
                  <a:txBody>
                    <a:bodyPr/>
                    <a:lstStyle/>
                    <a:p>
                      <a:pPr indent="0" lvl="0" marL="0" marR="0" rtl="0" algn="l">
                        <a:lnSpc>
                          <a:spcPct val="100000"/>
                        </a:lnSpc>
                        <a:spcBef>
                          <a:spcPts val="0"/>
                        </a:spcBef>
                        <a:spcAft>
                          <a:spcPts val="0"/>
                        </a:spcAft>
                        <a:buClr>
                          <a:srgbClr val="000000"/>
                        </a:buClr>
                        <a:buSzPts val="700"/>
                        <a:buFont typeface="Arial"/>
                        <a:buNone/>
                      </a:pPr>
                      <a:r>
                        <a:rPr lang="en" sz="700" u="none" cap="none" strike="noStrike"/>
                        <a:t>S1234567Z</a:t>
                      </a:r>
                      <a:endParaRPr sz="700" u="none" cap="none" strike="noStrike"/>
                    </a:p>
                  </a:txBody>
                  <a:tcPr marT="91425" marB="91425" marR="91425" marL="91425">
                    <a:solidFill>
                      <a:srgbClr val="00C0F3"/>
                    </a:solidFill>
                  </a:tcPr>
                </a:tc>
                <a:tc>
                  <a:txBody>
                    <a:bodyPr/>
                    <a:lstStyle/>
                    <a:p>
                      <a:pPr indent="0" lvl="0" marL="0" marR="0" rtl="0" algn="l">
                        <a:lnSpc>
                          <a:spcPct val="100000"/>
                        </a:lnSpc>
                        <a:spcBef>
                          <a:spcPts val="0"/>
                        </a:spcBef>
                        <a:spcAft>
                          <a:spcPts val="0"/>
                        </a:spcAft>
                        <a:buClr>
                          <a:srgbClr val="000000"/>
                        </a:buClr>
                        <a:buSzPts val="700"/>
                        <a:buFont typeface="Arial"/>
                        <a:buNone/>
                      </a:pPr>
                      <a:r>
                        <a:rPr lang="en" sz="700" u="none" cap="none" strike="noStrike"/>
                        <a:t>03169319430</a:t>
                      </a:r>
                      <a:endParaRPr sz="700" u="none" cap="none" strike="noStrike"/>
                    </a:p>
                  </a:txBody>
                  <a:tcPr marT="91425" marB="91425" marR="91425" marL="91425">
                    <a:solidFill>
                      <a:srgbClr val="00C0F3"/>
                    </a:solidFill>
                  </a:tcPr>
                </a:tc>
              </a:tr>
              <a:tr h="242725">
                <a:tc>
                  <a:txBody>
                    <a:bodyPr/>
                    <a:lstStyle/>
                    <a:p>
                      <a:pPr indent="0" lvl="0" marL="0" marR="0" rtl="0" algn="l">
                        <a:lnSpc>
                          <a:spcPct val="100000"/>
                        </a:lnSpc>
                        <a:spcBef>
                          <a:spcPts val="0"/>
                        </a:spcBef>
                        <a:spcAft>
                          <a:spcPts val="0"/>
                        </a:spcAft>
                        <a:buClr>
                          <a:srgbClr val="000000"/>
                        </a:buClr>
                        <a:buSzPts val="700"/>
                        <a:buFont typeface="Arial"/>
                        <a:buNone/>
                      </a:pPr>
                      <a:r>
                        <a:rPr lang="en" sz="700" u="none" cap="none" strike="noStrike">
                          <a:solidFill>
                            <a:schemeClr val="dk1"/>
                          </a:solidFill>
                        </a:rPr>
                        <a:t>S7865432P</a:t>
                      </a:r>
                      <a:endParaRPr sz="7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700"/>
                        <a:buFont typeface="Arial"/>
                        <a:buNone/>
                      </a:pPr>
                      <a:r>
                        <a:rPr lang="en" sz="700" u="none" cap="none" strike="noStrike"/>
                        <a:t>89765434560</a:t>
                      </a:r>
                      <a:endParaRPr sz="700" u="none" cap="none" strike="noStrike"/>
                    </a:p>
                  </a:txBody>
                  <a:tcPr marT="91425" marB="91425" marR="91425" marL="91425"/>
                </a:tc>
              </a:tr>
              <a:tr h="242725">
                <a:tc>
                  <a:txBody>
                    <a:bodyPr/>
                    <a:lstStyle/>
                    <a:p>
                      <a:pPr indent="0" lvl="0" marL="0" marR="0" rtl="0" algn="l">
                        <a:lnSpc>
                          <a:spcPct val="100000"/>
                        </a:lnSpc>
                        <a:spcBef>
                          <a:spcPts val="0"/>
                        </a:spcBef>
                        <a:spcAft>
                          <a:spcPts val="0"/>
                        </a:spcAft>
                        <a:buClr>
                          <a:srgbClr val="000000"/>
                        </a:buClr>
                        <a:buSzPts val="700"/>
                        <a:buFont typeface="Arial"/>
                        <a:buNone/>
                      </a:pPr>
                      <a:r>
                        <a:rPr lang="en" sz="700" u="none" cap="none" strike="noStrike">
                          <a:solidFill>
                            <a:schemeClr val="dk1"/>
                          </a:solidFill>
                        </a:rPr>
                        <a:t>S35164631L</a:t>
                      </a:r>
                      <a:endParaRPr sz="7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700"/>
                        <a:buFont typeface="Arial"/>
                        <a:buNone/>
                      </a:pPr>
                      <a:r>
                        <a:rPr lang="en" sz="700" u="none" cap="none" strike="noStrike"/>
                        <a:t>09876545670</a:t>
                      </a:r>
                      <a:endParaRPr sz="700" u="none" cap="none" strike="noStrike"/>
                    </a:p>
                  </a:txBody>
                  <a:tcPr marT="91425" marB="91425" marR="91425" marL="91425"/>
                </a:tc>
              </a:tr>
            </a:tbl>
          </a:graphicData>
        </a:graphic>
      </p:graphicFrame>
      <p:cxnSp>
        <p:nvCxnSpPr>
          <p:cNvPr id="446" name="Google Shape;446;p17"/>
          <p:cNvCxnSpPr/>
          <p:nvPr/>
        </p:nvCxnSpPr>
        <p:spPr>
          <a:xfrm flipH="1">
            <a:off x="4017225" y="4652604"/>
            <a:ext cx="405300" cy="3000"/>
          </a:xfrm>
          <a:prstGeom prst="straightConnector1">
            <a:avLst/>
          </a:prstGeom>
          <a:noFill/>
          <a:ln cap="flat" cmpd="sng" w="9525">
            <a:solidFill>
              <a:schemeClr val="dk2"/>
            </a:solidFill>
            <a:prstDash val="solid"/>
            <a:round/>
            <a:headEnd len="sm" w="sm" type="none"/>
            <a:tailEnd len="med" w="med" type="triangle"/>
          </a:ln>
        </p:spPr>
      </p:cxnSp>
      <p:sp>
        <p:nvSpPr>
          <p:cNvPr id="447" name="Google Shape;447;p17"/>
          <p:cNvSpPr/>
          <p:nvPr/>
        </p:nvSpPr>
        <p:spPr>
          <a:xfrm>
            <a:off x="3993633" y="4424062"/>
            <a:ext cx="600000" cy="2358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Quattrocento Sans"/>
              <a:buNone/>
            </a:pPr>
            <a:r>
              <a:rPr b="0" i="1" lang="en" sz="900" u="none" cap="none" strike="noStrike">
                <a:solidFill>
                  <a:srgbClr val="000000"/>
                </a:solidFill>
                <a:latin typeface="Quattrocento Sans"/>
                <a:ea typeface="Quattrocento Sans"/>
                <a:cs typeface="Quattrocento Sans"/>
                <a:sym typeface="Quattrocento Sans"/>
              </a:rPr>
              <a:t>egress</a:t>
            </a:r>
            <a:endParaRPr b="0" i="1" sz="800" u="none" cap="none" strike="noStrike">
              <a:solidFill>
                <a:srgbClr val="000000"/>
              </a:solidFill>
              <a:latin typeface="Quattrocento Sans"/>
              <a:ea typeface="Quattrocento Sans"/>
              <a:cs typeface="Quattrocento Sans"/>
              <a:sym typeface="Quattrocento Sans"/>
            </a:endParaRPr>
          </a:p>
        </p:txBody>
      </p:sp>
      <p:graphicFrame>
        <p:nvGraphicFramePr>
          <p:cNvPr id="448" name="Google Shape;448;p17"/>
          <p:cNvGraphicFramePr/>
          <p:nvPr/>
        </p:nvGraphicFramePr>
        <p:xfrm>
          <a:off x="6509964" y="2938601"/>
          <a:ext cx="3000000" cy="3000000"/>
        </p:xfrm>
        <a:graphic>
          <a:graphicData uri="http://schemas.openxmlformats.org/drawingml/2006/table">
            <a:tbl>
              <a:tblPr>
                <a:noFill/>
                <a:tableStyleId>{1DAF4835-9D00-49EA-AD88-BE366DD51F99}</a:tableStyleId>
              </a:tblPr>
              <a:tblGrid>
                <a:gridCol w="776700"/>
                <a:gridCol w="776700"/>
              </a:tblGrid>
              <a:tr h="306250">
                <a:tc>
                  <a:txBody>
                    <a:bodyPr/>
                    <a:lstStyle/>
                    <a:p>
                      <a:pPr indent="0" lvl="0" marL="0" marR="0" rtl="0" algn="l">
                        <a:lnSpc>
                          <a:spcPct val="100000"/>
                        </a:lnSpc>
                        <a:spcBef>
                          <a:spcPts val="0"/>
                        </a:spcBef>
                        <a:spcAft>
                          <a:spcPts val="0"/>
                        </a:spcAft>
                        <a:buClr>
                          <a:srgbClr val="000000"/>
                        </a:buClr>
                        <a:buSzPts val="800"/>
                        <a:buFont typeface="Arial"/>
                        <a:buNone/>
                      </a:pPr>
                      <a:r>
                        <a:rPr b="1" lang="en" sz="800" u="none" cap="none" strike="noStrike">
                          <a:solidFill>
                            <a:schemeClr val="dk1"/>
                          </a:solidFill>
                        </a:rPr>
                        <a:t>NRIC</a:t>
                      </a:r>
                      <a:endParaRPr b="1" sz="8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800"/>
                        <a:buFont typeface="Arial"/>
                        <a:buNone/>
                      </a:pPr>
                      <a:r>
                        <a:rPr b="1" lang="en" sz="800" u="none" cap="none" strike="noStrike"/>
                        <a:t>Token</a:t>
                      </a:r>
                      <a:endParaRPr b="1" sz="800" u="none" cap="none" strike="noStrike"/>
                    </a:p>
                  </a:txBody>
                  <a:tcPr marT="91425" marB="91425" marR="91425" marL="91425"/>
                </a:tc>
              </a:tr>
              <a:tr h="242725">
                <a:tc>
                  <a:txBody>
                    <a:bodyPr/>
                    <a:lstStyle/>
                    <a:p>
                      <a:pPr indent="0" lvl="0" marL="0" marR="0" rtl="0" algn="l">
                        <a:lnSpc>
                          <a:spcPct val="100000"/>
                        </a:lnSpc>
                        <a:spcBef>
                          <a:spcPts val="0"/>
                        </a:spcBef>
                        <a:spcAft>
                          <a:spcPts val="0"/>
                        </a:spcAft>
                        <a:buClr>
                          <a:srgbClr val="000000"/>
                        </a:buClr>
                        <a:buSzPts val="700"/>
                        <a:buFont typeface="Arial"/>
                        <a:buNone/>
                      </a:pPr>
                      <a:r>
                        <a:rPr lang="en" sz="700" u="none" cap="none" strike="noStrike"/>
                        <a:t>S1234567Z</a:t>
                      </a:r>
                      <a:endParaRPr sz="700" u="none" cap="none" strike="noStrike"/>
                    </a:p>
                  </a:txBody>
                  <a:tcPr marT="91425" marB="91425" marR="91425" marL="91425">
                    <a:solidFill>
                      <a:srgbClr val="00C0F3"/>
                    </a:solidFill>
                  </a:tcPr>
                </a:tc>
                <a:tc>
                  <a:txBody>
                    <a:bodyPr/>
                    <a:lstStyle/>
                    <a:p>
                      <a:pPr indent="0" lvl="0" marL="0" marR="0" rtl="0" algn="l">
                        <a:lnSpc>
                          <a:spcPct val="100000"/>
                        </a:lnSpc>
                        <a:spcBef>
                          <a:spcPts val="0"/>
                        </a:spcBef>
                        <a:spcAft>
                          <a:spcPts val="0"/>
                        </a:spcAft>
                        <a:buClr>
                          <a:srgbClr val="000000"/>
                        </a:buClr>
                        <a:buSzPts val="700"/>
                        <a:buFont typeface="Arial"/>
                        <a:buNone/>
                      </a:pPr>
                      <a:r>
                        <a:rPr lang="en" sz="700" u="none" cap="none" strike="noStrike"/>
                        <a:t>03169319430</a:t>
                      </a:r>
                      <a:endParaRPr sz="700" u="none" cap="none" strike="noStrike"/>
                    </a:p>
                  </a:txBody>
                  <a:tcPr marT="91425" marB="91425" marR="91425" marL="91425">
                    <a:solidFill>
                      <a:srgbClr val="00C0F3"/>
                    </a:solidFill>
                  </a:tcPr>
                </a:tc>
              </a:tr>
              <a:tr h="242725">
                <a:tc>
                  <a:txBody>
                    <a:bodyPr/>
                    <a:lstStyle/>
                    <a:p>
                      <a:pPr indent="0" lvl="0" marL="0" marR="0" rtl="0" algn="l">
                        <a:lnSpc>
                          <a:spcPct val="100000"/>
                        </a:lnSpc>
                        <a:spcBef>
                          <a:spcPts val="0"/>
                        </a:spcBef>
                        <a:spcAft>
                          <a:spcPts val="0"/>
                        </a:spcAft>
                        <a:buClr>
                          <a:srgbClr val="000000"/>
                        </a:buClr>
                        <a:buSzPts val="700"/>
                        <a:buFont typeface="Arial"/>
                        <a:buNone/>
                      </a:pPr>
                      <a:r>
                        <a:rPr lang="en" sz="700" u="none" cap="none" strike="noStrike">
                          <a:solidFill>
                            <a:schemeClr val="dk1"/>
                          </a:solidFill>
                        </a:rPr>
                        <a:t>S7865432P</a:t>
                      </a:r>
                      <a:endParaRPr sz="7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700"/>
                        <a:buFont typeface="Arial"/>
                        <a:buNone/>
                      </a:pPr>
                      <a:r>
                        <a:rPr lang="en" sz="700" u="none" cap="none" strike="noStrike"/>
                        <a:t>89765434560</a:t>
                      </a:r>
                      <a:endParaRPr sz="700" u="none" cap="none" strike="noStrike"/>
                    </a:p>
                  </a:txBody>
                  <a:tcPr marT="91425" marB="91425" marR="91425" marL="91425"/>
                </a:tc>
              </a:tr>
              <a:tr h="242725">
                <a:tc>
                  <a:txBody>
                    <a:bodyPr/>
                    <a:lstStyle/>
                    <a:p>
                      <a:pPr indent="0" lvl="0" marL="0" marR="0" rtl="0" algn="l">
                        <a:lnSpc>
                          <a:spcPct val="100000"/>
                        </a:lnSpc>
                        <a:spcBef>
                          <a:spcPts val="0"/>
                        </a:spcBef>
                        <a:spcAft>
                          <a:spcPts val="0"/>
                        </a:spcAft>
                        <a:buClr>
                          <a:srgbClr val="000000"/>
                        </a:buClr>
                        <a:buSzPts val="700"/>
                        <a:buFont typeface="Arial"/>
                        <a:buNone/>
                      </a:pPr>
                      <a:r>
                        <a:rPr lang="en" sz="700" u="none" cap="none" strike="noStrike">
                          <a:solidFill>
                            <a:schemeClr val="dk1"/>
                          </a:solidFill>
                        </a:rPr>
                        <a:t>S35164631L</a:t>
                      </a:r>
                      <a:endParaRPr sz="7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700"/>
                        <a:buFont typeface="Arial"/>
                        <a:buNone/>
                      </a:pPr>
                      <a:r>
                        <a:rPr lang="en" sz="700" u="none" cap="none" strike="noStrike"/>
                        <a:t>09876545670</a:t>
                      </a:r>
                      <a:endParaRPr sz="700" u="none" cap="none" strike="noStrike"/>
                    </a:p>
                  </a:txBody>
                  <a:tcPr marT="91425" marB="91425" marR="91425" marL="91425"/>
                </a:tc>
              </a:tr>
            </a:tbl>
          </a:graphicData>
        </a:graphic>
      </p:graphicFrame>
      <p:sp>
        <p:nvSpPr>
          <p:cNvPr id="449" name="Google Shape;449;p17"/>
          <p:cNvSpPr/>
          <p:nvPr/>
        </p:nvSpPr>
        <p:spPr>
          <a:xfrm>
            <a:off x="8198027" y="3008288"/>
            <a:ext cx="645550" cy="1035475"/>
          </a:xfrm>
          <a:prstGeom prst="flowChartMagneticDisk">
            <a:avLst/>
          </a:prstGeom>
          <a:solidFill>
            <a:schemeClr val="accen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chemeClr val="lt1"/>
                </a:solidFill>
                <a:latin typeface="Arial"/>
                <a:ea typeface="Arial"/>
                <a:cs typeface="Arial"/>
                <a:sym typeface="Arial"/>
              </a:rPr>
              <a:t>Token </a:t>
            </a:r>
            <a:br>
              <a:rPr b="0" i="0" lang="en" sz="900" u="none" cap="none" strike="noStrike">
                <a:solidFill>
                  <a:schemeClr val="lt1"/>
                </a:solidFill>
                <a:latin typeface="Arial"/>
                <a:ea typeface="Arial"/>
                <a:cs typeface="Arial"/>
                <a:sym typeface="Arial"/>
              </a:rPr>
            </a:br>
            <a:r>
              <a:rPr b="0" i="0" lang="en" sz="900" u="none" cap="none" strike="noStrike">
                <a:solidFill>
                  <a:schemeClr val="lt1"/>
                </a:solidFill>
                <a:latin typeface="Arial"/>
                <a:ea typeface="Arial"/>
                <a:cs typeface="Arial"/>
                <a:sym typeface="Arial"/>
              </a:rPr>
              <a:t>Table</a:t>
            </a:r>
            <a:endParaRPr b="0" i="0" sz="900" u="none" cap="none" strike="noStrike">
              <a:solidFill>
                <a:schemeClr val="lt1"/>
              </a:solidFill>
              <a:latin typeface="Arial"/>
              <a:ea typeface="Arial"/>
              <a:cs typeface="Arial"/>
              <a:sym typeface="Arial"/>
            </a:endParaRPr>
          </a:p>
        </p:txBody>
      </p:sp>
      <p:cxnSp>
        <p:nvCxnSpPr>
          <p:cNvPr id="450" name="Google Shape;450;p17"/>
          <p:cNvCxnSpPr/>
          <p:nvPr/>
        </p:nvCxnSpPr>
        <p:spPr>
          <a:xfrm>
            <a:off x="6176675" y="2312358"/>
            <a:ext cx="1113600" cy="571500"/>
          </a:xfrm>
          <a:prstGeom prst="bentConnector3">
            <a:avLst>
              <a:gd fmla="val 100002" name="adj1"/>
            </a:avLst>
          </a:prstGeom>
          <a:noFill/>
          <a:ln cap="flat" cmpd="sng" w="9525">
            <a:solidFill>
              <a:schemeClr val="dk2"/>
            </a:solidFill>
            <a:prstDash val="solid"/>
            <a:round/>
            <a:headEnd len="sm" w="sm" type="none"/>
            <a:tailEnd len="sm" w="sm" type="none"/>
          </a:ln>
        </p:spPr>
      </p:cxnSp>
      <p:sp>
        <p:nvSpPr>
          <p:cNvPr id="451" name="Google Shape;451;p17"/>
          <p:cNvSpPr/>
          <p:nvPr/>
        </p:nvSpPr>
        <p:spPr>
          <a:xfrm>
            <a:off x="6076799" y="2039400"/>
            <a:ext cx="1516800" cy="2358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Quattrocento Sans"/>
              <a:buNone/>
            </a:pPr>
            <a:r>
              <a:rPr b="0" i="1" lang="en" sz="800" u="none" cap="none" strike="noStrike">
                <a:solidFill>
                  <a:srgbClr val="000000"/>
                </a:solidFill>
                <a:latin typeface="Quattrocento Sans"/>
                <a:ea typeface="Quattrocento Sans"/>
                <a:cs typeface="Quattrocento Sans"/>
                <a:sym typeface="Quattrocento Sans"/>
              </a:rPr>
              <a:t>create or retrieve mapping</a:t>
            </a:r>
            <a:endParaRPr b="0" i="1" sz="700" u="none" cap="none" strike="noStrike">
              <a:solidFill>
                <a:srgbClr val="000000"/>
              </a:solidFill>
              <a:latin typeface="Quattrocento Sans"/>
              <a:ea typeface="Quattrocento Sans"/>
              <a:cs typeface="Quattrocento Sans"/>
              <a:sym typeface="Quattrocento Sans"/>
            </a:endParaRPr>
          </a:p>
        </p:txBody>
      </p:sp>
      <p:cxnSp>
        <p:nvCxnSpPr>
          <p:cNvPr id="452" name="Google Shape;452;p17"/>
          <p:cNvCxnSpPr/>
          <p:nvPr/>
        </p:nvCxnSpPr>
        <p:spPr>
          <a:xfrm flipH="1">
            <a:off x="6161977" y="4193925"/>
            <a:ext cx="1128300" cy="454200"/>
          </a:xfrm>
          <a:prstGeom prst="bentConnector3">
            <a:avLst>
              <a:gd fmla="val 0" name="adj1"/>
            </a:avLst>
          </a:prstGeom>
          <a:noFill/>
          <a:ln cap="flat" cmpd="sng" w="9525">
            <a:solidFill>
              <a:schemeClr val="dk2"/>
            </a:solidFill>
            <a:prstDash val="solid"/>
            <a:round/>
            <a:headEnd len="sm" w="sm" type="none"/>
            <a:tailEnd len="sm" w="sm" type="none"/>
          </a:ln>
        </p:spPr>
      </p:cxnSp>
      <p:sp>
        <p:nvSpPr>
          <p:cNvPr id="453" name="Google Shape;453;p17"/>
          <p:cNvSpPr/>
          <p:nvPr/>
        </p:nvSpPr>
        <p:spPr>
          <a:xfrm>
            <a:off x="6176675" y="4664419"/>
            <a:ext cx="1238100" cy="2358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Quattrocento Sans"/>
              <a:buNone/>
            </a:pPr>
            <a:r>
              <a:rPr b="0" i="1" lang="en" sz="800" u="none" cap="none" strike="noStrike">
                <a:solidFill>
                  <a:srgbClr val="000000"/>
                </a:solidFill>
                <a:latin typeface="Quattrocento Sans"/>
                <a:ea typeface="Quattrocento Sans"/>
                <a:cs typeface="Quattrocento Sans"/>
                <a:sym typeface="Quattrocento Sans"/>
              </a:rPr>
              <a:t>send token</a:t>
            </a:r>
            <a:endParaRPr b="0" i="1" sz="700" u="none" cap="none" strike="noStrike">
              <a:solidFill>
                <a:srgbClr val="000000"/>
              </a:solidFill>
              <a:latin typeface="Quattrocento Sans"/>
              <a:ea typeface="Quattrocento Sans"/>
              <a:cs typeface="Quattrocento Sans"/>
              <a:sym typeface="Quattrocento Sans"/>
            </a:endParaRPr>
          </a:p>
        </p:txBody>
      </p:sp>
      <p:cxnSp>
        <p:nvCxnSpPr>
          <p:cNvPr id="454" name="Google Shape;454;p17"/>
          <p:cNvCxnSpPr/>
          <p:nvPr/>
        </p:nvCxnSpPr>
        <p:spPr>
          <a:xfrm flipH="1">
            <a:off x="5211988" y="4652604"/>
            <a:ext cx="405300" cy="3000"/>
          </a:xfrm>
          <a:prstGeom prst="straightConnector1">
            <a:avLst/>
          </a:prstGeom>
          <a:noFill/>
          <a:ln cap="flat" cmpd="sng" w="9525">
            <a:solidFill>
              <a:schemeClr val="dk2"/>
            </a:solidFill>
            <a:prstDash val="solid"/>
            <a:round/>
            <a:headEnd len="sm" w="sm"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9"/>
                                        </p:tgtEl>
                                        <p:attrNameLst>
                                          <p:attrName>style.visibility</p:attrName>
                                        </p:attrNameLst>
                                      </p:cBhvr>
                                      <p:to>
                                        <p:strVal val="visible"/>
                                      </p:to>
                                    </p:set>
                                    <p:animEffect filter="fade" transition="in">
                                      <p:cBhvr>
                                        <p:cTn dur="1000"/>
                                        <p:tgtEl>
                                          <p:spTgt spid="429"/>
                                        </p:tgtEl>
                                      </p:cBhvr>
                                    </p:animEffect>
                                  </p:childTnLst>
                                </p:cTn>
                              </p:par>
                              <p:par>
                                <p:cTn fill="hold" nodeType="withEffect" presetClass="entr" presetID="10" presetSubtype="0">
                                  <p:stCondLst>
                                    <p:cond delay="0"/>
                                  </p:stCondLst>
                                  <p:childTnLst>
                                    <p:set>
                                      <p:cBhvr>
                                        <p:cTn dur="1" fill="hold">
                                          <p:stCondLst>
                                            <p:cond delay="0"/>
                                          </p:stCondLst>
                                        </p:cTn>
                                        <p:tgtEl>
                                          <p:spTgt spid="430"/>
                                        </p:tgtEl>
                                        <p:attrNameLst>
                                          <p:attrName>style.visibility</p:attrName>
                                        </p:attrNameLst>
                                      </p:cBhvr>
                                      <p:to>
                                        <p:strVal val="visible"/>
                                      </p:to>
                                    </p:set>
                                    <p:animEffect filter="fade" transition="in">
                                      <p:cBhvr>
                                        <p:cTn dur="1000"/>
                                        <p:tgtEl>
                                          <p:spTgt spid="43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1"/>
                                        </p:tgtEl>
                                        <p:attrNameLst>
                                          <p:attrName>style.visibility</p:attrName>
                                        </p:attrNameLst>
                                      </p:cBhvr>
                                      <p:to>
                                        <p:strVal val="visible"/>
                                      </p:to>
                                    </p:set>
                                    <p:animEffect filter="fade" transition="in">
                                      <p:cBhvr>
                                        <p:cTn dur="1000"/>
                                        <p:tgtEl>
                                          <p:spTgt spid="43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2"/>
                                        </p:tgtEl>
                                        <p:attrNameLst>
                                          <p:attrName>style.visibility</p:attrName>
                                        </p:attrNameLst>
                                      </p:cBhvr>
                                      <p:to>
                                        <p:strVal val="visible"/>
                                      </p:to>
                                    </p:set>
                                    <p:animEffect filter="fade" transition="in">
                                      <p:cBhvr>
                                        <p:cTn dur="1000"/>
                                        <p:tgtEl>
                                          <p:spTgt spid="432"/>
                                        </p:tgtEl>
                                      </p:cBhvr>
                                    </p:animEffect>
                                  </p:childTnLst>
                                </p:cTn>
                              </p:par>
                              <p:par>
                                <p:cTn fill="hold" nodeType="withEffect" presetClass="entr" presetID="10" presetSubtype="0">
                                  <p:stCondLst>
                                    <p:cond delay="0"/>
                                  </p:stCondLst>
                                  <p:childTnLst>
                                    <p:set>
                                      <p:cBhvr>
                                        <p:cTn dur="1" fill="hold">
                                          <p:stCondLst>
                                            <p:cond delay="0"/>
                                          </p:stCondLst>
                                        </p:cTn>
                                        <p:tgtEl>
                                          <p:spTgt spid="440"/>
                                        </p:tgtEl>
                                        <p:attrNameLst>
                                          <p:attrName>style.visibility</p:attrName>
                                        </p:attrNameLst>
                                      </p:cBhvr>
                                      <p:to>
                                        <p:strVal val="visible"/>
                                      </p:to>
                                    </p:set>
                                    <p:animEffect filter="fade" transition="in">
                                      <p:cBhvr>
                                        <p:cTn dur="1000"/>
                                        <p:tgtEl>
                                          <p:spTgt spid="440"/>
                                        </p:tgtEl>
                                      </p:cBhvr>
                                    </p:animEffect>
                                  </p:childTnLst>
                                </p:cTn>
                              </p:par>
                              <p:par>
                                <p:cTn fill="hold" nodeType="withEffect" presetClass="entr" presetID="10" presetSubtype="0">
                                  <p:stCondLst>
                                    <p:cond delay="0"/>
                                  </p:stCondLst>
                                  <p:childTnLst>
                                    <p:set>
                                      <p:cBhvr>
                                        <p:cTn dur="1" fill="hold">
                                          <p:stCondLst>
                                            <p:cond delay="0"/>
                                          </p:stCondLst>
                                        </p:cTn>
                                        <p:tgtEl>
                                          <p:spTgt spid="437"/>
                                        </p:tgtEl>
                                        <p:attrNameLst>
                                          <p:attrName>style.visibility</p:attrName>
                                        </p:attrNameLst>
                                      </p:cBhvr>
                                      <p:to>
                                        <p:strVal val="visible"/>
                                      </p:to>
                                    </p:set>
                                    <p:animEffect filter="fade" transition="in">
                                      <p:cBhvr>
                                        <p:cTn dur="1000"/>
                                        <p:tgtEl>
                                          <p:spTgt spid="437"/>
                                        </p:tgtEl>
                                      </p:cBhvr>
                                    </p:animEffect>
                                  </p:childTnLst>
                                </p:cTn>
                              </p:par>
                              <p:par>
                                <p:cTn fill="hold" nodeType="withEffect" presetClass="entr" presetID="10" presetSubtype="0">
                                  <p:stCondLst>
                                    <p:cond delay="0"/>
                                  </p:stCondLst>
                                  <p:childTnLst>
                                    <p:set>
                                      <p:cBhvr>
                                        <p:cTn dur="1" fill="hold">
                                          <p:stCondLst>
                                            <p:cond delay="0"/>
                                          </p:stCondLst>
                                        </p:cTn>
                                        <p:tgtEl>
                                          <p:spTgt spid="438"/>
                                        </p:tgtEl>
                                        <p:attrNameLst>
                                          <p:attrName>style.visibility</p:attrName>
                                        </p:attrNameLst>
                                      </p:cBhvr>
                                      <p:to>
                                        <p:strVal val="visible"/>
                                      </p:to>
                                    </p:set>
                                    <p:animEffect filter="fade" transition="in">
                                      <p:cBhvr>
                                        <p:cTn dur="1000"/>
                                        <p:tgtEl>
                                          <p:spTgt spid="438"/>
                                        </p:tgtEl>
                                      </p:cBhvr>
                                    </p:animEffect>
                                  </p:childTnLst>
                                </p:cTn>
                              </p:par>
                              <p:par>
                                <p:cTn fill="hold" nodeType="withEffect" presetClass="entr" presetID="10" presetSubtype="0">
                                  <p:stCondLst>
                                    <p:cond delay="0"/>
                                  </p:stCondLst>
                                  <p:childTnLst>
                                    <p:set>
                                      <p:cBhvr>
                                        <p:cTn dur="1" fill="hold">
                                          <p:stCondLst>
                                            <p:cond delay="0"/>
                                          </p:stCondLst>
                                        </p:cTn>
                                        <p:tgtEl>
                                          <p:spTgt spid="442"/>
                                        </p:tgtEl>
                                        <p:attrNameLst>
                                          <p:attrName>style.visibility</p:attrName>
                                        </p:attrNameLst>
                                      </p:cBhvr>
                                      <p:to>
                                        <p:strVal val="visible"/>
                                      </p:to>
                                    </p:set>
                                    <p:animEffect filter="fade" transition="in">
                                      <p:cBhvr>
                                        <p:cTn dur="1000"/>
                                        <p:tgtEl>
                                          <p:spTgt spid="44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9"/>
                                        </p:tgtEl>
                                        <p:attrNameLst>
                                          <p:attrName>style.visibility</p:attrName>
                                        </p:attrNameLst>
                                      </p:cBhvr>
                                      <p:to>
                                        <p:strVal val="visible"/>
                                      </p:to>
                                    </p:set>
                                    <p:animEffect filter="fade" transition="in">
                                      <p:cBhvr>
                                        <p:cTn dur="1000"/>
                                        <p:tgtEl>
                                          <p:spTgt spid="43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5"/>
                                        </p:tgtEl>
                                        <p:attrNameLst>
                                          <p:attrName>style.visibility</p:attrName>
                                        </p:attrNameLst>
                                      </p:cBhvr>
                                      <p:to>
                                        <p:strVal val="visible"/>
                                      </p:to>
                                    </p:set>
                                    <p:animEffect filter="fade" transition="in">
                                      <p:cBhvr>
                                        <p:cTn dur="1000"/>
                                        <p:tgtEl>
                                          <p:spTgt spid="44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4"/>
                                        </p:tgtEl>
                                        <p:attrNameLst>
                                          <p:attrName>style.visibility</p:attrName>
                                        </p:attrNameLst>
                                      </p:cBhvr>
                                      <p:to>
                                        <p:strVal val="visible"/>
                                      </p:to>
                                    </p:set>
                                    <p:animEffect filter="fade" transition="in">
                                      <p:cBhvr>
                                        <p:cTn dur="1000"/>
                                        <p:tgtEl>
                                          <p:spTgt spid="434"/>
                                        </p:tgtEl>
                                      </p:cBhvr>
                                    </p:animEffect>
                                  </p:childTnLst>
                                </p:cTn>
                              </p:par>
                              <p:par>
                                <p:cTn fill="hold" nodeType="withEffect" presetClass="entr" presetID="10" presetSubtype="0">
                                  <p:stCondLst>
                                    <p:cond delay="0"/>
                                  </p:stCondLst>
                                  <p:childTnLst>
                                    <p:set>
                                      <p:cBhvr>
                                        <p:cTn dur="1" fill="hold">
                                          <p:stCondLst>
                                            <p:cond delay="0"/>
                                          </p:stCondLst>
                                        </p:cTn>
                                        <p:tgtEl>
                                          <p:spTgt spid="435"/>
                                        </p:tgtEl>
                                        <p:attrNameLst>
                                          <p:attrName>style.visibility</p:attrName>
                                        </p:attrNameLst>
                                      </p:cBhvr>
                                      <p:to>
                                        <p:strVal val="visible"/>
                                      </p:to>
                                    </p:set>
                                    <p:animEffect filter="fade" transition="in">
                                      <p:cBhvr>
                                        <p:cTn dur="1000"/>
                                        <p:tgtEl>
                                          <p:spTgt spid="435"/>
                                        </p:tgtEl>
                                      </p:cBhvr>
                                    </p:animEffect>
                                  </p:childTnLst>
                                </p:cTn>
                              </p:par>
                              <p:par>
                                <p:cTn fill="hold" nodeType="withEffect" presetClass="entr" presetID="10" presetSubtype="0">
                                  <p:stCondLst>
                                    <p:cond delay="0"/>
                                  </p:stCondLst>
                                  <p:childTnLst>
                                    <p:set>
                                      <p:cBhvr>
                                        <p:cTn dur="1" fill="hold">
                                          <p:stCondLst>
                                            <p:cond delay="0"/>
                                          </p:stCondLst>
                                        </p:cTn>
                                        <p:tgtEl>
                                          <p:spTgt spid="446"/>
                                        </p:tgtEl>
                                        <p:attrNameLst>
                                          <p:attrName>style.visibility</p:attrName>
                                        </p:attrNameLst>
                                      </p:cBhvr>
                                      <p:to>
                                        <p:strVal val="visible"/>
                                      </p:to>
                                    </p:set>
                                    <p:animEffect filter="fade" transition="in">
                                      <p:cBhvr>
                                        <p:cTn dur="1000"/>
                                        <p:tgtEl>
                                          <p:spTgt spid="446"/>
                                        </p:tgtEl>
                                      </p:cBhvr>
                                    </p:animEffect>
                                  </p:childTnLst>
                                </p:cTn>
                              </p:par>
                              <p:par>
                                <p:cTn fill="hold" nodeType="withEffect" presetClass="entr" presetID="10" presetSubtype="0">
                                  <p:stCondLst>
                                    <p:cond delay="0"/>
                                  </p:stCondLst>
                                  <p:childTnLst>
                                    <p:set>
                                      <p:cBhvr>
                                        <p:cTn dur="1" fill="hold">
                                          <p:stCondLst>
                                            <p:cond delay="0"/>
                                          </p:stCondLst>
                                        </p:cTn>
                                        <p:tgtEl>
                                          <p:spTgt spid="447"/>
                                        </p:tgtEl>
                                        <p:attrNameLst>
                                          <p:attrName>style.visibility</p:attrName>
                                        </p:attrNameLst>
                                      </p:cBhvr>
                                      <p:to>
                                        <p:strVal val="visible"/>
                                      </p:to>
                                    </p:set>
                                    <p:animEffect filter="fade" transition="in">
                                      <p:cBhvr>
                                        <p:cTn dur="1000"/>
                                        <p:tgtEl>
                                          <p:spTgt spid="447"/>
                                        </p:tgtEl>
                                      </p:cBhvr>
                                    </p:animEffect>
                                  </p:childTnLst>
                                </p:cTn>
                              </p:par>
                              <p:par>
                                <p:cTn fill="hold" nodeType="withEffect" presetClass="entr" presetID="10" presetSubtype="0">
                                  <p:stCondLst>
                                    <p:cond delay="0"/>
                                  </p:stCondLst>
                                  <p:childTnLst>
                                    <p:set>
                                      <p:cBhvr>
                                        <p:cTn dur="1" fill="hold">
                                          <p:stCondLst>
                                            <p:cond delay="0"/>
                                          </p:stCondLst>
                                        </p:cTn>
                                        <p:tgtEl>
                                          <p:spTgt spid="433"/>
                                        </p:tgtEl>
                                        <p:attrNameLst>
                                          <p:attrName>style.visibility</p:attrName>
                                        </p:attrNameLst>
                                      </p:cBhvr>
                                      <p:to>
                                        <p:strVal val="visible"/>
                                      </p:to>
                                    </p:set>
                                    <p:animEffect filter="fade" transition="in">
                                      <p:cBhvr>
                                        <p:cTn dur="1000"/>
                                        <p:tgtEl>
                                          <p:spTgt spid="43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6"/>
                                        </p:tgtEl>
                                        <p:attrNameLst>
                                          <p:attrName>style.visibility</p:attrName>
                                        </p:attrNameLst>
                                      </p:cBhvr>
                                      <p:to>
                                        <p:strVal val="visible"/>
                                      </p:to>
                                    </p:set>
                                    <p:animEffect filter="fade" transition="in">
                                      <p:cBhvr>
                                        <p:cTn dur="1000"/>
                                        <p:tgtEl>
                                          <p:spTgt spid="436"/>
                                        </p:tgtEl>
                                      </p:cBhvr>
                                    </p:animEffect>
                                  </p:childTnLst>
                                </p:cTn>
                              </p:par>
                              <p:par>
                                <p:cTn fill="hold" nodeType="withEffect" presetClass="entr" presetID="10" presetSubtype="0">
                                  <p:stCondLst>
                                    <p:cond delay="0"/>
                                  </p:stCondLst>
                                  <p:childTnLst>
                                    <p:set>
                                      <p:cBhvr>
                                        <p:cTn dur="1" fill="hold">
                                          <p:stCondLst>
                                            <p:cond delay="0"/>
                                          </p:stCondLst>
                                        </p:cTn>
                                        <p:tgtEl>
                                          <p:spTgt spid="441"/>
                                        </p:tgtEl>
                                        <p:attrNameLst>
                                          <p:attrName>style.visibility</p:attrName>
                                        </p:attrNameLst>
                                      </p:cBhvr>
                                      <p:to>
                                        <p:strVal val="visible"/>
                                      </p:to>
                                    </p:set>
                                    <p:animEffect filter="fade" transition="in">
                                      <p:cBhvr>
                                        <p:cTn dur="1000"/>
                                        <p:tgtEl>
                                          <p:spTgt spid="44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3"/>
                                        </p:tgtEl>
                                        <p:attrNameLst>
                                          <p:attrName>style.visibility</p:attrName>
                                        </p:attrNameLst>
                                      </p:cBhvr>
                                      <p:to>
                                        <p:strVal val="visible"/>
                                      </p:to>
                                    </p:set>
                                    <p:animEffect filter="fade" transition="in">
                                      <p:cBhvr>
                                        <p:cTn dur="1000"/>
                                        <p:tgtEl>
                                          <p:spTgt spid="443"/>
                                        </p:tgtEl>
                                      </p:cBhvr>
                                    </p:animEffect>
                                  </p:childTnLst>
                                </p:cTn>
                              </p:par>
                              <p:par>
                                <p:cTn fill="hold" nodeType="withEffect" presetClass="entr" presetID="10" presetSubtype="0">
                                  <p:stCondLst>
                                    <p:cond delay="0"/>
                                  </p:stCondLst>
                                  <p:childTnLst>
                                    <p:set>
                                      <p:cBhvr>
                                        <p:cTn dur="1" fill="hold">
                                          <p:stCondLst>
                                            <p:cond delay="0"/>
                                          </p:stCondLst>
                                        </p:cTn>
                                        <p:tgtEl>
                                          <p:spTgt spid="444"/>
                                        </p:tgtEl>
                                        <p:attrNameLst>
                                          <p:attrName>style.visibility</p:attrName>
                                        </p:attrNameLst>
                                      </p:cBhvr>
                                      <p:to>
                                        <p:strVal val="visible"/>
                                      </p:to>
                                    </p:set>
                                    <p:animEffect filter="fade" transition="in">
                                      <p:cBhvr>
                                        <p:cTn dur="1000"/>
                                        <p:tgtEl>
                                          <p:spTgt spid="44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445"/>
                                        </p:tgtEl>
                                      </p:cBhvr>
                                    </p:animEffect>
                                    <p:set>
                                      <p:cBhvr>
                                        <p:cTn dur="1" fill="hold">
                                          <p:stCondLst>
                                            <p:cond delay="1000"/>
                                          </p:stCondLst>
                                        </p:cTn>
                                        <p:tgtEl>
                                          <p:spTgt spid="445"/>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8"/>
                                        </p:tgtEl>
                                        <p:attrNameLst>
                                          <p:attrName>style.visibility</p:attrName>
                                        </p:attrNameLst>
                                      </p:cBhvr>
                                      <p:to>
                                        <p:strVal val="visible"/>
                                      </p:to>
                                    </p:set>
                                    <p:animEffect filter="fade" transition="in">
                                      <p:cBhvr>
                                        <p:cTn dur="1000"/>
                                        <p:tgtEl>
                                          <p:spTgt spid="448"/>
                                        </p:tgtEl>
                                      </p:cBhvr>
                                    </p:animEffect>
                                  </p:childTnLst>
                                </p:cTn>
                              </p:par>
                              <p:par>
                                <p:cTn fill="hold" nodeType="withEffect" presetClass="entr" presetID="10" presetSubtype="0">
                                  <p:stCondLst>
                                    <p:cond delay="0"/>
                                  </p:stCondLst>
                                  <p:childTnLst>
                                    <p:set>
                                      <p:cBhvr>
                                        <p:cTn dur="1" fill="hold">
                                          <p:stCondLst>
                                            <p:cond delay="0"/>
                                          </p:stCondLst>
                                        </p:cTn>
                                        <p:tgtEl>
                                          <p:spTgt spid="449"/>
                                        </p:tgtEl>
                                        <p:attrNameLst>
                                          <p:attrName>style.visibility</p:attrName>
                                        </p:attrNameLst>
                                      </p:cBhvr>
                                      <p:to>
                                        <p:strVal val="visible"/>
                                      </p:to>
                                    </p:set>
                                    <p:animEffect filter="fade" transition="in">
                                      <p:cBhvr>
                                        <p:cTn dur="1000"/>
                                        <p:tgtEl>
                                          <p:spTgt spid="44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0"/>
                                        </p:tgtEl>
                                        <p:attrNameLst>
                                          <p:attrName>style.visibility</p:attrName>
                                        </p:attrNameLst>
                                      </p:cBhvr>
                                      <p:to>
                                        <p:strVal val="visible"/>
                                      </p:to>
                                    </p:set>
                                    <p:animEffect filter="fade" transition="in">
                                      <p:cBhvr>
                                        <p:cTn dur="1000"/>
                                        <p:tgtEl>
                                          <p:spTgt spid="450"/>
                                        </p:tgtEl>
                                      </p:cBhvr>
                                    </p:animEffect>
                                  </p:childTnLst>
                                </p:cTn>
                              </p:par>
                              <p:par>
                                <p:cTn fill="hold" nodeType="withEffect" presetClass="entr" presetID="10" presetSubtype="0">
                                  <p:stCondLst>
                                    <p:cond delay="0"/>
                                  </p:stCondLst>
                                  <p:childTnLst>
                                    <p:set>
                                      <p:cBhvr>
                                        <p:cTn dur="1" fill="hold">
                                          <p:stCondLst>
                                            <p:cond delay="0"/>
                                          </p:stCondLst>
                                        </p:cTn>
                                        <p:tgtEl>
                                          <p:spTgt spid="451"/>
                                        </p:tgtEl>
                                        <p:attrNameLst>
                                          <p:attrName>style.visibility</p:attrName>
                                        </p:attrNameLst>
                                      </p:cBhvr>
                                      <p:to>
                                        <p:strVal val="visible"/>
                                      </p:to>
                                    </p:set>
                                    <p:animEffect filter="fade" transition="in">
                                      <p:cBhvr>
                                        <p:cTn dur="1000"/>
                                        <p:tgtEl>
                                          <p:spTgt spid="45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2"/>
                                        </p:tgtEl>
                                        <p:attrNameLst>
                                          <p:attrName>style.visibility</p:attrName>
                                        </p:attrNameLst>
                                      </p:cBhvr>
                                      <p:to>
                                        <p:strVal val="visible"/>
                                      </p:to>
                                    </p:set>
                                    <p:animEffect filter="fade" transition="in">
                                      <p:cBhvr>
                                        <p:cTn dur="1000"/>
                                        <p:tgtEl>
                                          <p:spTgt spid="452"/>
                                        </p:tgtEl>
                                      </p:cBhvr>
                                    </p:animEffect>
                                  </p:childTnLst>
                                </p:cTn>
                              </p:par>
                              <p:par>
                                <p:cTn fill="hold" nodeType="withEffect" presetClass="entr" presetID="10" presetSubtype="0">
                                  <p:stCondLst>
                                    <p:cond delay="0"/>
                                  </p:stCondLst>
                                  <p:childTnLst>
                                    <p:set>
                                      <p:cBhvr>
                                        <p:cTn dur="1" fill="hold">
                                          <p:stCondLst>
                                            <p:cond delay="0"/>
                                          </p:stCondLst>
                                        </p:cTn>
                                        <p:tgtEl>
                                          <p:spTgt spid="453"/>
                                        </p:tgtEl>
                                        <p:attrNameLst>
                                          <p:attrName>style.visibility</p:attrName>
                                        </p:attrNameLst>
                                      </p:cBhvr>
                                      <p:to>
                                        <p:strVal val="visible"/>
                                      </p:to>
                                    </p:set>
                                    <p:animEffect filter="fade" transition="in">
                                      <p:cBhvr>
                                        <p:cTn dur="1000"/>
                                        <p:tgtEl>
                                          <p:spTgt spid="453"/>
                                        </p:tgtEl>
                                      </p:cBhvr>
                                    </p:animEffect>
                                  </p:childTnLst>
                                </p:cTn>
                              </p:par>
                              <p:par>
                                <p:cTn fill="hold" nodeType="withEffect" presetClass="entr" presetID="10" presetSubtype="0">
                                  <p:stCondLst>
                                    <p:cond delay="0"/>
                                  </p:stCondLst>
                                  <p:childTnLst>
                                    <p:set>
                                      <p:cBhvr>
                                        <p:cTn dur="1" fill="hold">
                                          <p:stCondLst>
                                            <p:cond delay="0"/>
                                          </p:stCondLst>
                                        </p:cTn>
                                        <p:tgtEl>
                                          <p:spTgt spid="454"/>
                                        </p:tgtEl>
                                        <p:attrNameLst>
                                          <p:attrName>style.visibility</p:attrName>
                                        </p:attrNameLst>
                                      </p:cBhvr>
                                      <p:to>
                                        <p:strVal val="visible"/>
                                      </p:to>
                                    </p:set>
                                    <p:animEffect filter="fade" transition="in">
                                      <p:cBhvr>
                                        <p:cTn dur="1000"/>
                                        <p:tgtEl>
                                          <p:spTgt spid="45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pic>
        <p:nvPicPr>
          <p:cNvPr descr="Web design" id="459" name="Google Shape;459;p18"/>
          <p:cNvPicPr preferRelativeResize="0"/>
          <p:nvPr/>
        </p:nvPicPr>
        <p:blipFill rotWithShape="1">
          <a:blip r:embed="rId3">
            <a:alphaModFix/>
          </a:blip>
          <a:srcRect b="0" l="0" r="0" t="0"/>
          <a:stretch/>
        </p:blipFill>
        <p:spPr>
          <a:xfrm>
            <a:off x="2869796" y="1125176"/>
            <a:ext cx="3362848" cy="3362848"/>
          </a:xfrm>
          <a:prstGeom prst="rect">
            <a:avLst/>
          </a:prstGeom>
          <a:noFill/>
          <a:ln>
            <a:noFill/>
          </a:ln>
        </p:spPr>
      </p:pic>
      <p:sp>
        <p:nvSpPr>
          <p:cNvPr id="460" name="Google Shape;460;p18"/>
          <p:cNvSpPr txBox="1"/>
          <p:nvPr>
            <p:ph type="title"/>
          </p:nvPr>
        </p:nvSpPr>
        <p:spPr>
          <a:xfrm>
            <a:off x="456579" y="236422"/>
            <a:ext cx="8189282" cy="713992"/>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2400"/>
              <a:buFont typeface="Quattrocento Sans"/>
              <a:buNone/>
            </a:pPr>
            <a:r>
              <a:rPr lang="en"/>
              <a:t>Code Demo</a:t>
            </a:r>
            <a:endParaRPr/>
          </a:p>
        </p:txBody>
      </p:sp>
      <p:sp>
        <p:nvSpPr>
          <p:cNvPr id="461" name="Google Shape;461;p18"/>
          <p:cNvSpPr/>
          <p:nvPr/>
        </p:nvSpPr>
        <p:spPr>
          <a:xfrm>
            <a:off x="3634946" y="3955114"/>
            <a:ext cx="1832553" cy="461665"/>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Quattrocento Sans"/>
              <a:buNone/>
            </a:pPr>
            <a:r>
              <a:rPr b="1" i="0" lang="en" sz="2400" u="none" cap="none" strike="noStrike">
                <a:solidFill>
                  <a:srgbClr val="000000"/>
                </a:solidFill>
                <a:latin typeface="Quattrocento Sans"/>
                <a:ea typeface="Quattrocento Sans"/>
                <a:cs typeface="Quattrocento Sans"/>
                <a:sym typeface="Quattrocento Sans"/>
              </a:rPr>
              <a:t>Tokenisation</a:t>
            </a:r>
            <a:endParaRPr b="0" i="0" sz="2300" u="none" cap="none" strike="noStrike">
              <a:solidFill>
                <a:srgbClr val="000000"/>
              </a:solidFill>
              <a:latin typeface="Quattrocento Sans"/>
              <a:ea typeface="Quattrocento Sans"/>
              <a:cs typeface="Quattrocento Sans"/>
              <a:sym typeface="Quattrocento Sans"/>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 name="Shape 465"/>
        <p:cNvGrpSpPr/>
        <p:nvPr/>
      </p:nvGrpSpPr>
      <p:grpSpPr>
        <a:xfrm>
          <a:off x="0" y="0"/>
          <a:ext cx="0" cy="0"/>
          <a:chOff x="0" y="0"/>
          <a:chExt cx="0" cy="0"/>
        </a:xfrm>
      </p:grpSpPr>
      <p:sp>
        <p:nvSpPr>
          <p:cNvPr id="466" name="Google Shape;466;p19"/>
          <p:cNvSpPr txBox="1"/>
          <p:nvPr>
            <p:ph type="title"/>
          </p:nvPr>
        </p:nvSpPr>
        <p:spPr>
          <a:xfrm>
            <a:off x="456579" y="236422"/>
            <a:ext cx="8189400" cy="7140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2400"/>
              <a:buFont typeface="Quattrocento Sans"/>
              <a:buNone/>
            </a:pPr>
            <a:r>
              <a:rPr lang="en"/>
              <a:t>Tokenisation Cloud Implementation (AWS)</a:t>
            </a:r>
            <a:endParaRPr/>
          </a:p>
        </p:txBody>
      </p:sp>
      <p:sp>
        <p:nvSpPr>
          <p:cNvPr id="467" name="Google Shape;467;p19"/>
          <p:cNvSpPr txBox="1"/>
          <p:nvPr/>
        </p:nvSpPr>
        <p:spPr>
          <a:xfrm>
            <a:off x="58775" y="2036508"/>
            <a:ext cx="5685600" cy="1783500"/>
          </a:xfrm>
          <a:prstGeom prst="rect">
            <a:avLst/>
          </a:prstGeom>
          <a:noFill/>
          <a:ln>
            <a:noFill/>
          </a:ln>
        </p:spPr>
        <p:txBody>
          <a:bodyPr anchorCtr="0" anchor="t" bIns="45700" lIns="91425" spcFirstLastPara="1" rIns="91425" wrap="square" tIns="45700">
            <a:normAutofit lnSpcReduction="10000"/>
          </a:bodyPr>
          <a:lstStyle/>
          <a:p>
            <a:pPr indent="-342900" lvl="0" marL="457200" marR="0" rtl="0" algn="l">
              <a:lnSpc>
                <a:spcPct val="90000"/>
              </a:lnSpc>
              <a:spcBef>
                <a:spcPts val="0"/>
              </a:spcBef>
              <a:spcAft>
                <a:spcPts val="0"/>
              </a:spcAft>
              <a:buClr>
                <a:schemeClr val="dk1"/>
              </a:buClr>
              <a:buSzPts val="1800"/>
              <a:buFont typeface="Quattrocento Sans"/>
              <a:buChar char="•"/>
            </a:pPr>
            <a:r>
              <a:rPr b="1" i="0" lang="en" sz="1800" u="none" cap="none" strike="noStrike">
                <a:solidFill>
                  <a:schemeClr val="dk1"/>
                </a:solidFill>
                <a:latin typeface="Quattrocento Sans"/>
                <a:ea typeface="Quattrocento Sans"/>
                <a:cs typeface="Quattrocento Sans"/>
                <a:sym typeface="Quattrocento Sans"/>
              </a:rPr>
              <a:t>Store a token mapping table in a database</a:t>
            </a:r>
            <a:endParaRPr b="1" i="0" sz="1800" u="none" cap="none" strike="noStrike">
              <a:solidFill>
                <a:schemeClr val="dk1"/>
              </a:solidFill>
              <a:latin typeface="Quattrocento Sans"/>
              <a:ea typeface="Quattrocento Sans"/>
              <a:cs typeface="Quattrocento Sans"/>
              <a:sym typeface="Quattrocento Sans"/>
            </a:endParaRPr>
          </a:p>
          <a:p>
            <a:pPr indent="457200" lvl="0" marL="0" marR="0" rtl="0" algn="l">
              <a:lnSpc>
                <a:spcPct val="90000"/>
              </a:lnSpc>
              <a:spcBef>
                <a:spcPts val="0"/>
              </a:spcBef>
              <a:spcAft>
                <a:spcPts val="0"/>
              </a:spcAft>
              <a:buClr>
                <a:srgbClr val="000000"/>
              </a:buClr>
              <a:buSzPts val="1200"/>
              <a:buFont typeface="Arial"/>
              <a:buNone/>
            </a:pPr>
            <a:r>
              <a:rPr b="0" i="1" lang="en" sz="1200" u="none" cap="none" strike="noStrike">
                <a:solidFill>
                  <a:schemeClr val="dk1"/>
                </a:solidFill>
                <a:latin typeface="Quattrocento Sans"/>
                <a:ea typeface="Quattrocento Sans"/>
                <a:cs typeface="Quattrocento Sans"/>
                <a:sym typeface="Quattrocento Sans"/>
              </a:rPr>
              <a:t>Serverless: DynamoDB</a:t>
            </a:r>
            <a:endParaRPr b="0" i="1" sz="1200" u="none" cap="none" strike="noStrike">
              <a:solidFill>
                <a:schemeClr val="dk1"/>
              </a:solidFill>
              <a:latin typeface="Quattrocento Sans"/>
              <a:ea typeface="Quattrocento Sans"/>
              <a:cs typeface="Quattrocento Sans"/>
              <a:sym typeface="Quattrocento Sans"/>
            </a:endParaRPr>
          </a:p>
          <a:p>
            <a:pPr indent="457200" lvl="0" marL="0" marR="0" rtl="0" algn="l">
              <a:lnSpc>
                <a:spcPct val="90000"/>
              </a:lnSpc>
              <a:spcBef>
                <a:spcPts val="0"/>
              </a:spcBef>
              <a:spcAft>
                <a:spcPts val="0"/>
              </a:spcAft>
              <a:buClr>
                <a:srgbClr val="000000"/>
              </a:buClr>
              <a:buSzPts val="1200"/>
              <a:buFont typeface="Arial"/>
              <a:buNone/>
            </a:pPr>
            <a:r>
              <a:rPr b="0" i="1" lang="en" sz="1200" u="none" cap="none" strike="noStrike">
                <a:solidFill>
                  <a:schemeClr val="dk1"/>
                </a:solidFill>
                <a:latin typeface="Quattrocento Sans"/>
                <a:ea typeface="Quattrocento Sans"/>
                <a:cs typeface="Quattrocento Sans"/>
                <a:sym typeface="Quattrocento Sans"/>
              </a:rPr>
              <a:t>Need to ensure that the proper security measures are implemented (IAM)</a:t>
            </a:r>
            <a:endParaRPr b="0" i="1" sz="1200" u="none" cap="none" strike="noStrike">
              <a:solidFill>
                <a:schemeClr val="dk1"/>
              </a:solidFill>
              <a:latin typeface="Quattrocento Sans"/>
              <a:ea typeface="Quattrocento Sans"/>
              <a:cs typeface="Quattrocento Sans"/>
              <a:sym typeface="Quattrocento Sans"/>
            </a:endParaRPr>
          </a:p>
          <a:p>
            <a:pPr indent="0" lvl="0" marL="0" marR="0" rtl="0" algn="l">
              <a:lnSpc>
                <a:spcPct val="9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a:p>
            <a:pPr indent="-342900" lvl="0" marL="457200" marR="0" rtl="0" algn="l">
              <a:lnSpc>
                <a:spcPct val="90000"/>
              </a:lnSpc>
              <a:spcBef>
                <a:spcPts val="0"/>
              </a:spcBef>
              <a:spcAft>
                <a:spcPts val="0"/>
              </a:spcAft>
              <a:buClr>
                <a:schemeClr val="dk1"/>
              </a:buClr>
              <a:buSzPts val="1800"/>
              <a:buFont typeface="Quattrocento Sans"/>
              <a:buChar char="•"/>
            </a:pPr>
            <a:r>
              <a:rPr b="0" i="0" lang="en" sz="1800" u="none" cap="none" strike="noStrike">
                <a:solidFill>
                  <a:schemeClr val="dk1"/>
                </a:solidFill>
                <a:latin typeface="Quattrocento Sans"/>
                <a:ea typeface="Quattrocento Sans"/>
                <a:cs typeface="Quattrocento Sans"/>
                <a:sym typeface="Quattrocento Sans"/>
              </a:rPr>
              <a:t>On reversing the tokenisation (</a:t>
            </a:r>
            <a:r>
              <a:rPr b="1" i="0" lang="en" sz="1800" u="none" cap="none" strike="noStrike">
                <a:solidFill>
                  <a:schemeClr val="dk1"/>
                </a:solidFill>
                <a:latin typeface="Quattrocento Sans"/>
                <a:ea typeface="Quattrocento Sans"/>
                <a:cs typeface="Quattrocento Sans"/>
                <a:sym typeface="Quattrocento Sans"/>
              </a:rPr>
              <a:t>detokenisation</a:t>
            </a:r>
            <a:r>
              <a:rPr b="0" i="0" lang="en" sz="1800" u="none" cap="none" strike="noStrike">
                <a:solidFill>
                  <a:schemeClr val="dk1"/>
                </a:solidFill>
                <a:latin typeface="Quattrocento Sans"/>
                <a:ea typeface="Quattrocento Sans"/>
                <a:cs typeface="Quattrocento Sans"/>
                <a:sym typeface="Quattrocento Sans"/>
              </a:rPr>
              <a:t>), invoke a Lambda Function to retrieve the mapping table and tokens from the database</a:t>
            </a:r>
            <a:endParaRPr b="0" i="0" sz="1800" u="none" cap="none" strike="noStrike">
              <a:solidFill>
                <a:schemeClr val="dk1"/>
              </a:solidFill>
              <a:latin typeface="Quattrocento Sans"/>
              <a:ea typeface="Quattrocento Sans"/>
              <a:cs typeface="Quattrocento Sans"/>
              <a:sym typeface="Quattrocento Sans"/>
            </a:endParaRPr>
          </a:p>
          <a:p>
            <a:pPr indent="0" lvl="0" marL="0" marR="0" rtl="0" algn="l">
              <a:lnSpc>
                <a:spcPct val="9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pic>
        <p:nvPicPr>
          <p:cNvPr id="468" name="Google Shape;468;p19"/>
          <p:cNvPicPr preferRelativeResize="0"/>
          <p:nvPr/>
        </p:nvPicPr>
        <p:blipFill rotWithShape="1">
          <a:blip r:embed="rId3">
            <a:alphaModFix/>
          </a:blip>
          <a:srcRect b="0" l="0" r="0" t="0"/>
          <a:stretch/>
        </p:blipFill>
        <p:spPr>
          <a:xfrm>
            <a:off x="5744375" y="1546663"/>
            <a:ext cx="3399625" cy="276318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2"/>
          <p:cNvSpPr txBox="1"/>
          <p:nvPr>
            <p:ph idx="1" type="body"/>
          </p:nvPr>
        </p:nvSpPr>
        <p:spPr>
          <a:xfrm>
            <a:off x="3874300" y="793101"/>
            <a:ext cx="3879439" cy="323487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lt1"/>
              </a:buClr>
              <a:buSzPts val="3200"/>
              <a:buNone/>
            </a:pPr>
            <a:r>
              <a:rPr lang="en"/>
              <a:t>Agenda</a:t>
            </a:r>
            <a:endParaRPr/>
          </a:p>
          <a:p>
            <a:pPr indent="-514350" lvl="0" marL="514350" rtl="0" algn="l">
              <a:lnSpc>
                <a:spcPct val="90000"/>
              </a:lnSpc>
              <a:spcBef>
                <a:spcPts val="1000"/>
              </a:spcBef>
              <a:spcAft>
                <a:spcPts val="0"/>
              </a:spcAft>
              <a:buClr>
                <a:schemeClr val="lt1"/>
              </a:buClr>
              <a:buSzPts val="2000"/>
              <a:buAutoNum type="arabicPeriod"/>
            </a:pPr>
            <a:r>
              <a:rPr b="0" lang="en" sz="2000"/>
              <a:t>Background</a:t>
            </a:r>
            <a:endParaRPr/>
          </a:p>
          <a:p>
            <a:pPr indent="-514350" lvl="0" marL="514350" rtl="0" algn="l">
              <a:lnSpc>
                <a:spcPct val="90000"/>
              </a:lnSpc>
              <a:spcBef>
                <a:spcPts val="1000"/>
              </a:spcBef>
              <a:spcAft>
                <a:spcPts val="0"/>
              </a:spcAft>
              <a:buClr>
                <a:schemeClr val="lt1"/>
              </a:buClr>
              <a:buSzPts val="2000"/>
              <a:buAutoNum type="arabicPeriod"/>
            </a:pPr>
            <a:r>
              <a:rPr b="0" lang="en" sz="2000"/>
              <a:t>Setting Up</a:t>
            </a:r>
            <a:endParaRPr/>
          </a:p>
          <a:p>
            <a:pPr indent="-514350" lvl="0" marL="514350" rtl="0" algn="l">
              <a:lnSpc>
                <a:spcPct val="90000"/>
              </a:lnSpc>
              <a:spcBef>
                <a:spcPts val="1000"/>
              </a:spcBef>
              <a:spcAft>
                <a:spcPts val="0"/>
              </a:spcAft>
              <a:buClr>
                <a:schemeClr val="lt1"/>
              </a:buClr>
              <a:buSzPts val="2000"/>
              <a:buAutoNum type="arabicPeriod"/>
            </a:pPr>
            <a:r>
              <a:rPr b="0" lang="en" sz="2000"/>
              <a:t>Privacy Techniques</a:t>
            </a:r>
            <a:endParaRPr/>
          </a:p>
          <a:p>
            <a:pPr indent="-514350" lvl="0" marL="514350" rtl="0" algn="l">
              <a:lnSpc>
                <a:spcPct val="90000"/>
              </a:lnSpc>
              <a:spcBef>
                <a:spcPts val="1000"/>
              </a:spcBef>
              <a:spcAft>
                <a:spcPts val="0"/>
              </a:spcAft>
              <a:buClr>
                <a:schemeClr val="lt1"/>
              </a:buClr>
              <a:buSzPts val="2000"/>
              <a:buAutoNum type="arabicPeriod"/>
            </a:pPr>
            <a:r>
              <a:rPr b="0" lang="en" sz="2000"/>
              <a:t>Conclusion</a:t>
            </a:r>
            <a:endParaRPr/>
          </a:p>
          <a:p>
            <a:pPr indent="-514350" lvl="0" marL="514350" rtl="0" algn="l">
              <a:lnSpc>
                <a:spcPct val="90000"/>
              </a:lnSpc>
              <a:spcBef>
                <a:spcPts val="1000"/>
              </a:spcBef>
              <a:spcAft>
                <a:spcPts val="0"/>
              </a:spcAft>
              <a:buClr>
                <a:schemeClr val="lt1"/>
              </a:buClr>
              <a:buSzPts val="2000"/>
              <a:buAutoNum type="arabicPeriod"/>
            </a:pPr>
            <a:r>
              <a:rPr b="0" lang="en" sz="2000"/>
              <a:t>Feedback</a:t>
            </a:r>
            <a:endParaRPr/>
          </a:p>
        </p:txBody>
      </p:sp>
      <p:pic>
        <p:nvPicPr>
          <p:cNvPr descr="DSAID GovTech – Medium" id="287" name="Google Shape;287;p2"/>
          <p:cNvPicPr preferRelativeResize="0"/>
          <p:nvPr/>
        </p:nvPicPr>
        <p:blipFill rotWithShape="1">
          <a:blip r:embed="rId3">
            <a:alphaModFix/>
          </a:blip>
          <a:srcRect b="26153" l="0" r="0" t="26051"/>
          <a:stretch/>
        </p:blipFill>
        <p:spPr>
          <a:xfrm>
            <a:off x="731904" y="3840198"/>
            <a:ext cx="1117917" cy="534307"/>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sp>
        <p:nvSpPr>
          <p:cNvPr id="473" name="Google Shape;473;p20"/>
          <p:cNvSpPr txBox="1"/>
          <p:nvPr>
            <p:ph type="title"/>
          </p:nvPr>
        </p:nvSpPr>
        <p:spPr>
          <a:xfrm>
            <a:off x="320313" y="2399102"/>
            <a:ext cx="2524800" cy="45420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chemeClr val="lt1"/>
              </a:buClr>
              <a:buSzPts val="2800"/>
              <a:buFont typeface="Quattrocento Sans"/>
              <a:buNone/>
            </a:pPr>
            <a:r>
              <a:rPr lang="en" sz="2800"/>
              <a:t>Field Level Encryption </a:t>
            </a:r>
            <a:endParaRPr sz="2800"/>
          </a:p>
        </p:txBody>
      </p:sp>
      <p:sp>
        <p:nvSpPr>
          <p:cNvPr id="474" name="Google Shape;474;p20"/>
          <p:cNvSpPr/>
          <p:nvPr/>
        </p:nvSpPr>
        <p:spPr>
          <a:xfrm>
            <a:off x="3321077" y="566518"/>
            <a:ext cx="5598900" cy="1038600"/>
          </a:xfrm>
          <a:prstGeom prst="roundRect">
            <a:avLst>
              <a:gd fmla="val 16667" name="adj"/>
            </a:avLst>
          </a:prstGeom>
          <a:solidFill>
            <a:schemeClr val="lt1"/>
          </a:solidFill>
          <a:ln cap="flat" cmpd="sng" w="12700">
            <a:solidFill>
              <a:schemeClr val="accent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rPr b="1" i="0" lang="en" sz="1800" u="none" cap="none" strike="noStrike">
                <a:solidFill>
                  <a:schemeClr val="dk1"/>
                </a:solidFill>
                <a:latin typeface="Calibri"/>
                <a:ea typeface="Calibri"/>
                <a:cs typeface="Calibri"/>
                <a:sym typeface="Calibri"/>
              </a:rPr>
              <a:t>What’s FLE:</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600"/>
              </a:spcBef>
              <a:spcAft>
                <a:spcPts val="0"/>
              </a:spcAft>
              <a:buClr>
                <a:schemeClr val="dk1"/>
              </a:buClr>
              <a:buSzPts val="1600"/>
              <a:buFont typeface="Arial"/>
              <a:buChar char="•"/>
            </a:pPr>
            <a:r>
              <a:rPr b="0" i="0" lang="en" sz="1600" u="none" cap="none" strike="noStrike">
                <a:solidFill>
                  <a:schemeClr val="dk1"/>
                </a:solidFill>
                <a:latin typeface="Calibri"/>
                <a:ea typeface="Calibri"/>
                <a:cs typeface="Calibri"/>
                <a:sym typeface="Calibri"/>
              </a:rPr>
              <a:t>Ensure that sensitive values cannot be seen in the event of a compromise</a:t>
            </a:r>
            <a:endParaRPr b="0" i="0" sz="1400" u="none" cap="none" strike="noStrike">
              <a:solidFill>
                <a:srgbClr val="000000"/>
              </a:solidFill>
              <a:latin typeface="Arial"/>
              <a:ea typeface="Arial"/>
              <a:cs typeface="Arial"/>
              <a:sym typeface="Arial"/>
            </a:endParaRPr>
          </a:p>
        </p:txBody>
      </p:sp>
      <p:sp>
        <p:nvSpPr>
          <p:cNvPr id="475" name="Google Shape;475;p20"/>
          <p:cNvSpPr/>
          <p:nvPr/>
        </p:nvSpPr>
        <p:spPr>
          <a:xfrm>
            <a:off x="3321077" y="1907804"/>
            <a:ext cx="5598900" cy="1038600"/>
          </a:xfrm>
          <a:prstGeom prst="roundRect">
            <a:avLst>
              <a:gd fmla="val 16667" name="adj"/>
            </a:avLst>
          </a:prstGeom>
          <a:solidFill>
            <a:schemeClr val="lt1"/>
          </a:solidFill>
          <a:ln cap="flat" cmpd="sng" w="12700">
            <a:solidFill>
              <a:schemeClr val="accent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rPr b="1" i="0" lang="en" sz="1800" u="none" cap="none" strike="noStrike">
                <a:solidFill>
                  <a:schemeClr val="dk1"/>
                </a:solidFill>
                <a:latin typeface="Calibri"/>
                <a:ea typeface="Calibri"/>
                <a:cs typeface="Calibri"/>
                <a:sym typeface="Calibri"/>
              </a:rPr>
              <a:t>Why perform FLE:</a:t>
            </a:r>
            <a:endParaRPr b="0" i="0" sz="1400" u="none" cap="none" strike="noStrike">
              <a:solidFill>
                <a:srgbClr val="000000"/>
              </a:solidFill>
              <a:latin typeface="Arial"/>
              <a:ea typeface="Arial"/>
              <a:cs typeface="Arial"/>
              <a:sym typeface="Arial"/>
            </a:endParaRPr>
          </a:p>
          <a:p>
            <a:pPr indent="-330200" lvl="0" marL="457200" marR="0" rtl="0" algn="l">
              <a:lnSpc>
                <a:spcPct val="100000"/>
              </a:lnSpc>
              <a:spcBef>
                <a:spcPts val="600"/>
              </a:spcBef>
              <a:spcAft>
                <a:spcPts val="0"/>
              </a:spcAft>
              <a:buClr>
                <a:schemeClr val="dk1"/>
              </a:buClr>
              <a:buSzPts val="1600"/>
              <a:buFont typeface="Arial"/>
              <a:buChar char="•"/>
            </a:pPr>
            <a:r>
              <a:rPr b="0" i="0" lang="en" sz="1600" u="none" cap="none" strike="noStrike">
                <a:solidFill>
                  <a:schemeClr val="dk1"/>
                </a:solidFill>
                <a:latin typeface="Quattrocento Sans"/>
                <a:ea typeface="Quattrocento Sans"/>
                <a:cs typeface="Quattrocento Sans"/>
                <a:sym typeface="Quattrocento Sans"/>
              </a:rPr>
              <a:t>To protect sensitive data while preserving business utility</a:t>
            </a:r>
            <a:endParaRPr b="0" i="0" sz="1400" u="none" cap="none" strike="noStrike">
              <a:solidFill>
                <a:srgbClr val="000000"/>
              </a:solidFill>
              <a:latin typeface="Arial"/>
              <a:ea typeface="Arial"/>
              <a:cs typeface="Arial"/>
              <a:sym typeface="Arial"/>
            </a:endParaRPr>
          </a:p>
        </p:txBody>
      </p:sp>
      <p:sp>
        <p:nvSpPr>
          <p:cNvPr id="476" name="Google Shape;476;p20"/>
          <p:cNvSpPr/>
          <p:nvPr/>
        </p:nvSpPr>
        <p:spPr>
          <a:xfrm>
            <a:off x="3321077" y="3249090"/>
            <a:ext cx="5598900" cy="1038600"/>
          </a:xfrm>
          <a:prstGeom prst="roundRect">
            <a:avLst>
              <a:gd fmla="val 16667" name="adj"/>
            </a:avLst>
          </a:prstGeom>
          <a:solidFill>
            <a:schemeClr val="lt1"/>
          </a:solidFill>
          <a:ln cap="flat" cmpd="sng" w="12700">
            <a:solidFill>
              <a:schemeClr val="accent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rPr b="1" i="0" lang="en" sz="1800" u="none" cap="none" strike="noStrike">
                <a:solidFill>
                  <a:schemeClr val="dk1"/>
                </a:solidFill>
                <a:latin typeface="Calibri"/>
                <a:ea typeface="Calibri"/>
                <a:cs typeface="Calibri"/>
                <a:sym typeface="Calibri"/>
              </a:rPr>
              <a:t>How to perform FLE:</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600"/>
              </a:spcBef>
              <a:spcAft>
                <a:spcPts val="0"/>
              </a:spcAft>
              <a:buClr>
                <a:schemeClr val="dk1"/>
              </a:buClr>
              <a:buSzPts val="1600"/>
              <a:buFont typeface="Arial"/>
              <a:buChar char="•"/>
            </a:pPr>
            <a:r>
              <a:rPr b="0" i="0" lang="en" sz="1600" u="none" cap="none" strike="noStrike">
                <a:solidFill>
                  <a:schemeClr val="dk1"/>
                </a:solidFill>
                <a:latin typeface="Calibri"/>
                <a:ea typeface="Calibri"/>
                <a:cs typeface="Calibri"/>
                <a:sym typeface="Calibri"/>
              </a:rPr>
              <a:t>Encrypting specific data fields to hide the true value. A different encryption key is used for each field</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4"/>
                                        </p:tgtEl>
                                        <p:attrNameLst>
                                          <p:attrName>style.visibility</p:attrName>
                                        </p:attrNameLst>
                                      </p:cBhvr>
                                      <p:to>
                                        <p:strVal val="visible"/>
                                      </p:to>
                                    </p:set>
                                    <p:animEffect filter="fade" transition="in">
                                      <p:cBhvr>
                                        <p:cTn dur="1000"/>
                                        <p:tgtEl>
                                          <p:spTgt spid="47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5"/>
                                        </p:tgtEl>
                                        <p:attrNameLst>
                                          <p:attrName>style.visibility</p:attrName>
                                        </p:attrNameLst>
                                      </p:cBhvr>
                                      <p:to>
                                        <p:strVal val="visible"/>
                                      </p:to>
                                    </p:set>
                                    <p:animEffect filter="fade" transition="in">
                                      <p:cBhvr>
                                        <p:cTn dur="1000"/>
                                        <p:tgtEl>
                                          <p:spTgt spid="47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6"/>
                                        </p:tgtEl>
                                        <p:attrNameLst>
                                          <p:attrName>style.visibility</p:attrName>
                                        </p:attrNameLst>
                                      </p:cBhvr>
                                      <p:to>
                                        <p:strVal val="visible"/>
                                      </p:to>
                                    </p:set>
                                    <p:animEffect filter="fade" transition="in">
                                      <p:cBhvr>
                                        <p:cTn dur="1000"/>
                                        <p:tgtEl>
                                          <p:spTgt spid="47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0" name="Shape 480"/>
        <p:cNvGrpSpPr/>
        <p:nvPr/>
      </p:nvGrpSpPr>
      <p:grpSpPr>
        <a:xfrm>
          <a:off x="0" y="0"/>
          <a:ext cx="0" cy="0"/>
          <a:chOff x="0" y="0"/>
          <a:chExt cx="0" cy="0"/>
        </a:xfrm>
      </p:grpSpPr>
      <p:sp>
        <p:nvSpPr>
          <p:cNvPr id="481" name="Google Shape;481;p21"/>
          <p:cNvSpPr txBox="1"/>
          <p:nvPr>
            <p:ph type="title"/>
          </p:nvPr>
        </p:nvSpPr>
        <p:spPr>
          <a:xfrm>
            <a:off x="456579" y="236422"/>
            <a:ext cx="8189400" cy="7140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2400"/>
              <a:buNone/>
            </a:pPr>
            <a:r>
              <a:rPr lang="en"/>
              <a:t>Field Level Encryption</a:t>
            </a:r>
            <a:endParaRPr/>
          </a:p>
        </p:txBody>
      </p:sp>
      <p:sp>
        <p:nvSpPr>
          <p:cNvPr id="482" name="Google Shape;482;p21"/>
          <p:cNvSpPr txBox="1"/>
          <p:nvPr>
            <p:ph idx="1" type="body"/>
          </p:nvPr>
        </p:nvSpPr>
        <p:spPr>
          <a:xfrm>
            <a:off x="452972" y="1325000"/>
            <a:ext cx="5508000" cy="3672000"/>
          </a:xfrm>
          <a:prstGeom prst="rect">
            <a:avLst/>
          </a:prstGeom>
          <a:noFill/>
          <a:ln>
            <a:noFill/>
          </a:ln>
        </p:spPr>
        <p:txBody>
          <a:bodyPr anchorCtr="0" anchor="t" bIns="45700" lIns="91425" spcFirstLastPara="1" rIns="91425" wrap="square" tIns="45700">
            <a:noAutofit/>
          </a:bodyPr>
          <a:lstStyle/>
          <a:p>
            <a:pPr indent="0" lvl="0" marL="0" rtl="0" algn="l">
              <a:lnSpc>
                <a:spcPct val="120000"/>
              </a:lnSpc>
              <a:spcBef>
                <a:spcPts val="0"/>
              </a:spcBef>
              <a:spcAft>
                <a:spcPts val="0"/>
              </a:spcAft>
              <a:buSzPts val="1600"/>
              <a:buNone/>
            </a:pPr>
            <a:r>
              <a:rPr b="1" lang="en"/>
              <a:t>Encryption Basics</a:t>
            </a:r>
            <a:endParaRPr b="1"/>
          </a:p>
          <a:p>
            <a:pPr indent="-330200" lvl="0" marL="457200" rtl="0" algn="l">
              <a:lnSpc>
                <a:spcPct val="120000"/>
              </a:lnSpc>
              <a:spcBef>
                <a:spcPts val="0"/>
              </a:spcBef>
              <a:spcAft>
                <a:spcPts val="0"/>
              </a:spcAft>
              <a:buSzPts val="1600"/>
              <a:buChar char="-"/>
            </a:pPr>
            <a:r>
              <a:rPr lang="en"/>
              <a:t>Two way functions (i.e. encrypt and decrypt)</a:t>
            </a:r>
            <a:endParaRPr/>
          </a:p>
          <a:p>
            <a:pPr indent="-330200" lvl="0" marL="457200" rtl="0" algn="l">
              <a:lnSpc>
                <a:spcPct val="120000"/>
              </a:lnSpc>
              <a:spcBef>
                <a:spcPts val="0"/>
              </a:spcBef>
              <a:spcAft>
                <a:spcPts val="0"/>
              </a:spcAft>
              <a:buSzPts val="1600"/>
              <a:buChar char="-"/>
            </a:pPr>
            <a:r>
              <a:rPr lang="en"/>
              <a:t>Symmetric Encryption</a:t>
            </a:r>
            <a:endParaRPr/>
          </a:p>
          <a:p>
            <a:pPr indent="-308610" lvl="1" marL="914400" rtl="0" algn="l">
              <a:lnSpc>
                <a:spcPct val="120000"/>
              </a:lnSpc>
              <a:spcBef>
                <a:spcPts val="0"/>
              </a:spcBef>
              <a:spcAft>
                <a:spcPts val="0"/>
              </a:spcAft>
              <a:buSzPts val="1260"/>
              <a:buChar char="-"/>
            </a:pPr>
            <a:r>
              <a:rPr lang="en"/>
              <a:t>Only one key is used to both encrypt and decrypt</a:t>
            </a:r>
            <a:endParaRPr/>
          </a:p>
          <a:p>
            <a:pPr indent="-308610" lvl="1" marL="914400" rtl="0" algn="l">
              <a:lnSpc>
                <a:spcPct val="120000"/>
              </a:lnSpc>
              <a:spcBef>
                <a:spcPts val="0"/>
              </a:spcBef>
              <a:spcAft>
                <a:spcPts val="0"/>
              </a:spcAft>
              <a:buSzPts val="1260"/>
              <a:buChar char="-"/>
            </a:pPr>
            <a:r>
              <a:rPr lang="en"/>
              <a:t>E.g. AES</a:t>
            </a:r>
            <a:endParaRPr/>
          </a:p>
          <a:p>
            <a:pPr indent="-330200" lvl="0" marL="457200" rtl="0" algn="l">
              <a:lnSpc>
                <a:spcPct val="120000"/>
              </a:lnSpc>
              <a:spcBef>
                <a:spcPts val="0"/>
              </a:spcBef>
              <a:spcAft>
                <a:spcPts val="0"/>
              </a:spcAft>
              <a:buSzPts val="1600"/>
              <a:buChar char="-"/>
            </a:pPr>
            <a:r>
              <a:rPr lang="en"/>
              <a:t>Asymmetric Encryption</a:t>
            </a:r>
            <a:endParaRPr/>
          </a:p>
          <a:p>
            <a:pPr indent="-308610" lvl="1" marL="914400" rtl="0" algn="l">
              <a:lnSpc>
                <a:spcPct val="120000"/>
              </a:lnSpc>
              <a:spcBef>
                <a:spcPts val="0"/>
              </a:spcBef>
              <a:spcAft>
                <a:spcPts val="0"/>
              </a:spcAft>
              <a:buSzPts val="1260"/>
              <a:buChar char="-"/>
            </a:pPr>
            <a:r>
              <a:rPr lang="en"/>
              <a:t>Two keys (key pairs): one key is used for encryption, the other is used for decryption</a:t>
            </a:r>
            <a:endParaRPr/>
          </a:p>
          <a:p>
            <a:pPr indent="-308610" lvl="1" marL="914400" rtl="0" algn="l">
              <a:lnSpc>
                <a:spcPct val="120000"/>
              </a:lnSpc>
              <a:spcBef>
                <a:spcPts val="0"/>
              </a:spcBef>
              <a:spcAft>
                <a:spcPts val="0"/>
              </a:spcAft>
              <a:buSzPts val="1260"/>
              <a:buChar char="-"/>
            </a:pPr>
            <a:r>
              <a:rPr lang="en"/>
              <a:t>E.g RSA algorithm</a:t>
            </a:r>
            <a:endParaRPr/>
          </a:p>
        </p:txBody>
      </p:sp>
      <p:pic>
        <p:nvPicPr>
          <p:cNvPr id="483" name="Google Shape;483;p21"/>
          <p:cNvPicPr preferRelativeResize="0"/>
          <p:nvPr/>
        </p:nvPicPr>
        <p:blipFill rotWithShape="1">
          <a:blip r:embed="rId3">
            <a:alphaModFix/>
          </a:blip>
          <a:srcRect b="0" l="0" r="0" t="0"/>
          <a:stretch/>
        </p:blipFill>
        <p:spPr>
          <a:xfrm>
            <a:off x="6342975" y="1373175"/>
            <a:ext cx="2460200" cy="33258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 name="Shape 487"/>
        <p:cNvGrpSpPr/>
        <p:nvPr/>
      </p:nvGrpSpPr>
      <p:grpSpPr>
        <a:xfrm>
          <a:off x="0" y="0"/>
          <a:ext cx="0" cy="0"/>
          <a:chOff x="0" y="0"/>
          <a:chExt cx="0" cy="0"/>
        </a:xfrm>
      </p:grpSpPr>
      <p:pic>
        <p:nvPicPr>
          <p:cNvPr descr="Web design" id="488" name="Google Shape;488;p22"/>
          <p:cNvPicPr preferRelativeResize="0"/>
          <p:nvPr/>
        </p:nvPicPr>
        <p:blipFill rotWithShape="1">
          <a:blip r:embed="rId3">
            <a:alphaModFix/>
          </a:blip>
          <a:srcRect b="0" l="0" r="0" t="0"/>
          <a:stretch/>
        </p:blipFill>
        <p:spPr>
          <a:xfrm>
            <a:off x="2869796" y="1125176"/>
            <a:ext cx="3362848" cy="3362848"/>
          </a:xfrm>
          <a:prstGeom prst="rect">
            <a:avLst/>
          </a:prstGeom>
          <a:noFill/>
          <a:ln>
            <a:noFill/>
          </a:ln>
        </p:spPr>
      </p:pic>
      <p:sp>
        <p:nvSpPr>
          <p:cNvPr id="489" name="Google Shape;489;p22"/>
          <p:cNvSpPr txBox="1"/>
          <p:nvPr>
            <p:ph type="title"/>
          </p:nvPr>
        </p:nvSpPr>
        <p:spPr>
          <a:xfrm>
            <a:off x="456579" y="236422"/>
            <a:ext cx="8189400" cy="7140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2400"/>
              <a:buFont typeface="Quattrocento Sans"/>
              <a:buNone/>
            </a:pPr>
            <a:r>
              <a:rPr lang="en"/>
              <a:t>Code Demo</a:t>
            </a:r>
            <a:endParaRPr/>
          </a:p>
        </p:txBody>
      </p:sp>
      <p:sp>
        <p:nvSpPr>
          <p:cNvPr id="490" name="Google Shape;490;p22"/>
          <p:cNvSpPr/>
          <p:nvPr/>
        </p:nvSpPr>
        <p:spPr>
          <a:xfrm>
            <a:off x="3634946" y="3955114"/>
            <a:ext cx="1832700" cy="461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Quattrocento Sans"/>
              <a:buNone/>
            </a:pPr>
            <a:r>
              <a:rPr b="1" i="0" lang="en" sz="2400" u="none" cap="none" strike="noStrike">
                <a:solidFill>
                  <a:srgbClr val="000000"/>
                </a:solidFill>
                <a:latin typeface="Quattrocento Sans"/>
                <a:ea typeface="Quattrocento Sans"/>
                <a:cs typeface="Quattrocento Sans"/>
                <a:sym typeface="Quattrocento Sans"/>
              </a:rPr>
              <a:t>Field Level Encryption</a:t>
            </a:r>
            <a:endParaRPr b="0" i="0" sz="2300" u="none" cap="none" strike="noStrike">
              <a:solidFill>
                <a:srgbClr val="000000"/>
              </a:solidFill>
              <a:latin typeface="Quattrocento Sans"/>
              <a:ea typeface="Quattrocento Sans"/>
              <a:cs typeface="Quattrocento Sans"/>
              <a:sym typeface="Quattrocento Sans"/>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4" name="Shape 494"/>
        <p:cNvGrpSpPr/>
        <p:nvPr/>
      </p:nvGrpSpPr>
      <p:grpSpPr>
        <a:xfrm>
          <a:off x="0" y="0"/>
          <a:ext cx="0" cy="0"/>
          <a:chOff x="0" y="0"/>
          <a:chExt cx="0" cy="0"/>
        </a:xfrm>
      </p:grpSpPr>
      <p:sp>
        <p:nvSpPr>
          <p:cNvPr id="495" name="Google Shape;495;p23"/>
          <p:cNvSpPr txBox="1"/>
          <p:nvPr>
            <p:ph type="title"/>
          </p:nvPr>
        </p:nvSpPr>
        <p:spPr>
          <a:xfrm>
            <a:off x="456579" y="236422"/>
            <a:ext cx="8189400" cy="7140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2400"/>
              <a:buNone/>
            </a:pPr>
            <a:r>
              <a:rPr lang="en"/>
              <a:t>FLE Cloud Implementation (AWS)</a:t>
            </a:r>
            <a:endParaRPr/>
          </a:p>
        </p:txBody>
      </p:sp>
      <p:sp>
        <p:nvSpPr>
          <p:cNvPr id="496" name="Google Shape;496;p23"/>
          <p:cNvSpPr txBox="1"/>
          <p:nvPr>
            <p:ph idx="1" type="body"/>
          </p:nvPr>
        </p:nvSpPr>
        <p:spPr>
          <a:xfrm>
            <a:off x="452967" y="1325001"/>
            <a:ext cx="8193000" cy="3672000"/>
          </a:xfrm>
          <a:prstGeom prst="rect">
            <a:avLst/>
          </a:prstGeom>
          <a:noFill/>
          <a:ln>
            <a:noFill/>
          </a:ln>
        </p:spPr>
        <p:txBody>
          <a:bodyPr anchorCtr="0" anchor="t" bIns="45700" lIns="91425" spcFirstLastPara="1" rIns="91425" wrap="square" tIns="45700">
            <a:noAutofit/>
          </a:bodyPr>
          <a:lstStyle/>
          <a:p>
            <a:pPr indent="0" lvl="0" marL="0" rtl="0" algn="l">
              <a:lnSpc>
                <a:spcPct val="120000"/>
              </a:lnSpc>
              <a:spcBef>
                <a:spcPts val="0"/>
              </a:spcBef>
              <a:spcAft>
                <a:spcPts val="0"/>
              </a:spcAft>
              <a:buSzPts val="1600"/>
              <a:buNone/>
            </a:pPr>
            <a:r>
              <a:rPr lang="en"/>
              <a:t>AWS Field Level Encryption Blog Post:</a:t>
            </a:r>
            <a:endParaRPr/>
          </a:p>
          <a:p>
            <a:pPr indent="0" lvl="0" marL="0" rtl="0" algn="l">
              <a:lnSpc>
                <a:spcPct val="120000"/>
              </a:lnSpc>
              <a:spcBef>
                <a:spcPts val="0"/>
              </a:spcBef>
              <a:spcAft>
                <a:spcPts val="0"/>
              </a:spcAft>
              <a:buSzPts val="1600"/>
              <a:buNone/>
            </a:pPr>
            <a:r>
              <a:rPr lang="en" u="sng">
                <a:solidFill>
                  <a:schemeClr val="hlink"/>
                </a:solidFill>
                <a:hlinkClick r:id="rId3"/>
              </a:rPr>
              <a:t>https://docs.aws.amazon.com/AmazonCloudFront/latest/DeveloperGuide/field-level-encryption.html</a:t>
            </a:r>
            <a:endParaRPr/>
          </a:p>
          <a:p>
            <a:pPr indent="-330200" lvl="0" marL="457200" rtl="0" algn="l">
              <a:lnSpc>
                <a:spcPct val="120000"/>
              </a:lnSpc>
              <a:spcBef>
                <a:spcPts val="0"/>
              </a:spcBef>
              <a:spcAft>
                <a:spcPts val="0"/>
              </a:spcAft>
              <a:buSzPts val="1600"/>
              <a:buChar char="-"/>
            </a:pPr>
            <a:r>
              <a:rPr lang="en"/>
              <a:t>Make use of CloudFront distribution</a:t>
            </a:r>
            <a:endParaRPr/>
          </a:p>
        </p:txBody>
      </p:sp>
      <p:pic>
        <p:nvPicPr>
          <p:cNvPr id="497" name="Google Shape;497;p23"/>
          <p:cNvPicPr preferRelativeResize="0"/>
          <p:nvPr/>
        </p:nvPicPr>
        <p:blipFill rotWithShape="1">
          <a:blip r:embed="rId4">
            <a:alphaModFix/>
          </a:blip>
          <a:srcRect b="0" l="0" r="0" t="0"/>
          <a:stretch/>
        </p:blipFill>
        <p:spPr>
          <a:xfrm>
            <a:off x="1858729" y="2571750"/>
            <a:ext cx="5381483" cy="24252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1" name="Shape 501"/>
        <p:cNvGrpSpPr/>
        <p:nvPr/>
      </p:nvGrpSpPr>
      <p:grpSpPr>
        <a:xfrm>
          <a:off x="0" y="0"/>
          <a:ext cx="0" cy="0"/>
          <a:chOff x="0" y="0"/>
          <a:chExt cx="0" cy="0"/>
        </a:xfrm>
      </p:grpSpPr>
      <p:sp>
        <p:nvSpPr>
          <p:cNvPr id="502" name="Google Shape;502;p24"/>
          <p:cNvSpPr txBox="1"/>
          <p:nvPr>
            <p:ph type="title"/>
          </p:nvPr>
        </p:nvSpPr>
        <p:spPr>
          <a:xfrm>
            <a:off x="320313" y="2399102"/>
            <a:ext cx="2524800" cy="45420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chemeClr val="lt1"/>
              </a:buClr>
              <a:buSzPts val="2800"/>
              <a:buFont typeface="Quattrocento Sans"/>
              <a:buNone/>
            </a:pPr>
            <a:r>
              <a:rPr lang="en" sz="2800"/>
              <a:t>Synthetic Data Generation</a:t>
            </a:r>
            <a:endParaRPr sz="2800"/>
          </a:p>
        </p:txBody>
      </p:sp>
      <p:sp>
        <p:nvSpPr>
          <p:cNvPr id="503" name="Google Shape;503;p24"/>
          <p:cNvSpPr/>
          <p:nvPr/>
        </p:nvSpPr>
        <p:spPr>
          <a:xfrm>
            <a:off x="3321075" y="566527"/>
            <a:ext cx="5598900" cy="1298700"/>
          </a:xfrm>
          <a:prstGeom prst="roundRect">
            <a:avLst>
              <a:gd fmla="val 16667" name="adj"/>
            </a:avLst>
          </a:prstGeom>
          <a:solidFill>
            <a:schemeClr val="lt1"/>
          </a:solidFill>
          <a:ln cap="flat" cmpd="sng" w="12700">
            <a:solidFill>
              <a:schemeClr val="accent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rPr b="1" i="0" lang="en" sz="1800" u="none" cap="none" strike="noStrike">
                <a:solidFill>
                  <a:schemeClr val="dk1"/>
                </a:solidFill>
                <a:latin typeface="Calibri"/>
                <a:ea typeface="Calibri"/>
                <a:cs typeface="Calibri"/>
                <a:sym typeface="Calibri"/>
              </a:rPr>
              <a:t>What’s Synthetic Data Generation?:</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600"/>
              </a:spcBef>
              <a:spcAft>
                <a:spcPts val="0"/>
              </a:spcAft>
              <a:buClr>
                <a:schemeClr val="dk1"/>
              </a:buClr>
              <a:buSzPts val="1600"/>
              <a:buFont typeface="Arial"/>
              <a:buChar char="•"/>
            </a:pPr>
            <a:r>
              <a:rPr b="0" i="0" lang="en" sz="1600" u="none" cap="none" strike="noStrike">
                <a:solidFill>
                  <a:schemeClr val="dk1"/>
                </a:solidFill>
                <a:latin typeface="Calibri"/>
                <a:ea typeface="Calibri"/>
                <a:cs typeface="Calibri"/>
                <a:sym typeface="Calibri"/>
              </a:rPr>
              <a:t>A repository of data that is generated programmatically that attempts to model the original data but at the same time preserve privacy.</a:t>
            </a:r>
            <a:endParaRPr b="0" i="0" sz="1400" u="none" cap="none" strike="noStrike">
              <a:solidFill>
                <a:srgbClr val="000000"/>
              </a:solidFill>
              <a:latin typeface="Arial"/>
              <a:ea typeface="Arial"/>
              <a:cs typeface="Arial"/>
              <a:sym typeface="Arial"/>
            </a:endParaRPr>
          </a:p>
        </p:txBody>
      </p:sp>
      <p:sp>
        <p:nvSpPr>
          <p:cNvPr id="504" name="Google Shape;504;p24"/>
          <p:cNvSpPr/>
          <p:nvPr/>
        </p:nvSpPr>
        <p:spPr>
          <a:xfrm>
            <a:off x="3321077" y="2106904"/>
            <a:ext cx="5598900" cy="1038600"/>
          </a:xfrm>
          <a:prstGeom prst="roundRect">
            <a:avLst>
              <a:gd fmla="val 16667" name="adj"/>
            </a:avLst>
          </a:prstGeom>
          <a:solidFill>
            <a:schemeClr val="lt1"/>
          </a:solidFill>
          <a:ln cap="flat" cmpd="sng" w="12700">
            <a:solidFill>
              <a:schemeClr val="accent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rPr b="1" i="0" lang="en" sz="1800" u="none" cap="none" strike="noStrike">
                <a:solidFill>
                  <a:schemeClr val="dk1"/>
                </a:solidFill>
                <a:latin typeface="Calibri"/>
                <a:ea typeface="Calibri"/>
                <a:cs typeface="Calibri"/>
                <a:sym typeface="Calibri"/>
              </a:rPr>
              <a:t>Why generate synthetic data?:</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600"/>
              </a:spcBef>
              <a:spcAft>
                <a:spcPts val="0"/>
              </a:spcAft>
              <a:buClr>
                <a:schemeClr val="dk1"/>
              </a:buClr>
              <a:buSzPts val="1600"/>
              <a:buFont typeface="Arial"/>
              <a:buChar char="•"/>
            </a:pPr>
            <a:r>
              <a:rPr b="0" i="0" lang="en" sz="1600" u="none" cap="none" strike="noStrike">
                <a:solidFill>
                  <a:schemeClr val="dk1"/>
                </a:solidFill>
                <a:latin typeface="Calibri"/>
                <a:ea typeface="Calibri"/>
                <a:cs typeface="Calibri"/>
                <a:sym typeface="Calibri"/>
              </a:rPr>
              <a:t>Allows data mining to be done with reduced risk of sacrificing privacy</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3"/>
                                        </p:tgtEl>
                                        <p:attrNameLst>
                                          <p:attrName>style.visibility</p:attrName>
                                        </p:attrNameLst>
                                      </p:cBhvr>
                                      <p:to>
                                        <p:strVal val="visible"/>
                                      </p:to>
                                    </p:set>
                                    <p:animEffect filter="fade" transition="in">
                                      <p:cBhvr>
                                        <p:cTn dur="1000"/>
                                        <p:tgtEl>
                                          <p:spTgt spid="50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4"/>
                                        </p:tgtEl>
                                        <p:attrNameLst>
                                          <p:attrName>style.visibility</p:attrName>
                                        </p:attrNameLst>
                                      </p:cBhvr>
                                      <p:to>
                                        <p:strVal val="visible"/>
                                      </p:to>
                                    </p:set>
                                    <p:animEffect filter="fade" transition="in">
                                      <p:cBhvr>
                                        <p:cTn dur="1000"/>
                                        <p:tgtEl>
                                          <p:spTgt spid="50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8" name="Shape 508"/>
        <p:cNvGrpSpPr/>
        <p:nvPr/>
      </p:nvGrpSpPr>
      <p:grpSpPr>
        <a:xfrm>
          <a:off x="0" y="0"/>
          <a:ext cx="0" cy="0"/>
          <a:chOff x="0" y="0"/>
          <a:chExt cx="0" cy="0"/>
        </a:xfrm>
      </p:grpSpPr>
      <p:sp>
        <p:nvSpPr>
          <p:cNvPr id="509" name="Google Shape;509;p25"/>
          <p:cNvSpPr txBox="1"/>
          <p:nvPr>
            <p:ph type="title"/>
          </p:nvPr>
        </p:nvSpPr>
        <p:spPr>
          <a:xfrm>
            <a:off x="456579" y="236422"/>
            <a:ext cx="8189400" cy="7140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2400"/>
              <a:buFont typeface="Quattrocento Sans"/>
              <a:buNone/>
            </a:pPr>
            <a:r>
              <a:rPr lang="en"/>
              <a:t>Synthetic Data Generation</a:t>
            </a:r>
            <a:endParaRPr/>
          </a:p>
        </p:txBody>
      </p:sp>
      <p:sp>
        <p:nvSpPr>
          <p:cNvPr id="510" name="Google Shape;510;p25"/>
          <p:cNvSpPr txBox="1"/>
          <p:nvPr/>
        </p:nvSpPr>
        <p:spPr>
          <a:xfrm>
            <a:off x="168919" y="1597210"/>
            <a:ext cx="8802000" cy="3147900"/>
          </a:xfrm>
          <a:prstGeom prst="rect">
            <a:avLst/>
          </a:prstGeom>
          <a:noFill/>
          <a:ln>
            <a:noFill/>
          </a:ln>
        </p:spPr>
        <p:txBody>
          <a:bodyPr anchorCtr="0" anchor="t" bIns="45700" lIns="91425" spcFirstLastPara="1" rIns="91425" wrap="square" tIns="45700">
            <a:normAutofit/>
          </a:bodyPr>
          <a:lstStyle/>
          <a:p>
            <a:pPr indent="-158750" lvl="0" marL="228600" marR="0" rtl="0" algn="l">
              <a:lnSpc>
                <a:spcPct val="90000"/>
              </a:lnSpc>
              <a:spcBef>
                <a:spcPts val="1000"/>
              </a:spcBef>
              <a:spcAft>
                <a:spcPts val="0"/>
              </a:spcAft>
              <a:buClr>
                <a:schemeClr val="dk1"/>
              </a:buClr>
              <a:buSzPts val="1700"/>
              <a:buFont typeface="Arial"/>
              <a:buChar char="•"/>
            </a:pPr>
            <a:r>
              <a:rPr b="0" i="0" lang="en" sz="1700" u="none" cap="none" strike="noStrike">
                <a:solidFill>
                  <a:schemeClr val="dk1"/>
                </a:solidFill>
                <a:latin typeface="Quattrocento Sans"/>
                <a:ea typeface="Quattrocento Sans"/>
                <a:cs typeface="Quattrocento Sans"/>
                <a:sym typeface="Quattrocento Sans"/>
              </a:rPr>
              <a:t>Fully Synthetic</a:t>
            </a:r>
            <a:endParaRPr b="0" i="0" sz="1700" u="none" cap="none" strike="noStrike">
              <a:solidFill>
                <a:schemeClr val="dk1"/>
              </a:solidFill>
              <a:latin typeface="Quattrocento Sans"/>
              <a:ea typeface="Quattrocento Sans"/>
              <a:cs typeface="Quattrocento Sans"/>
              <a:sym typeface="Quattrocento Sans"/>
            </a:endParaRPr>
          </a:p>
          <a:p>
            <a:pPr indent="-336550" lvl="1" marL="914400" marR="0" rtl="0" algn="l">
              <a:lnSpc>
                <a:spcPct val="90000"/>
              </a:lnSpc>
              <a:spcBef>
                <a:spcPts val="1000"/>
              </a:spcBef>
              <a:spcAft>
                <a:spcPts val="0"/>
              </a:spcAft>
              <a:buClr>
                <a:schemeClr val="dk1"/>
              </a:buClr>
              <a:buSzPts val="1700"/>
              <a:buFont typeface="Quattrocento Sans"/>
              <a:buChar char="○"/>
            </a:pPr>
            <a:r>
              <a:rPr b="0" i="0" lang="en" sz="1700" u="none" cap="none" strike="noStrike">
                <a:solidFill>
                  <a:schemeClr val="dk1"/>
                </a:solidFill>
                <a:latin typeface="Quattrocento Sans"/>
                <a:ea typeface="Quattrocento Sans"/>
                <a:cs typeface="Quattrocento Sans"/>
                <a:sym typeface="Quattrocento Sans"/>
              </a:rPr>
              <a:t>Fully synthetic data generators identify the density function attributes in the original data and estimate the parameters of these density functions</a:t>
            </a:r>
            <a:endParaRPr b="0" i="0" sz="1700" u="none" cap="none" strike="noStrike">
              <a:solidFill>
                <a:schemeClr val="dk1"/>
              </a:solidFill>
              <a:latin typeface="Quattrocento Sans"/>
              <a:ea typeface="Quattrocento Sans"/>
              <a:cs typeface="Quattrocento Sans"/>
              <a:sym typeface="Quattrocento Sans"/>
            </a:endParaRPr>
          </a:p>
          <a:p>
            <a:pPr indent="-336550" lvl="1" marL="914400" marR="0" rtl="0" algn="l">
              <a:lnSpc>
                <a:spcPct val="90000"/>
              </a:lnSpc>
              <a:spcBef>
                <a:spcPts val="1000"/>
              </a:spcBef>
              <a:spcAft>
                <a:spcPts val="0"/>
              </a:spcAft>
              <a:buClr>
                <a:schemeClr val="dk1"/>
              </a:buClr>
              <a:buSzPts val="1700"/>
              <a:buFont typeface="Quattrocento Sans"/>
              <a:buChar char="○"/>
            </a:pPr>
            <a:r>
              <a:rPr b="0" i="0" lang="en" sz="1700" u="none" cap="none" strike="noStrike">
                <a:solidFill>
                  <a:schemeClr val="dk1"/>
                </a:solidFill>
                <a:latin typeface="Quattrocento Sans"/>
                <a:ea typeface="Quattrocento Sans"/>
                <a:cs typeface="Quattrocento Sans"/>
                <a:sym typeface="Quattrocento Sans"/>
              </a:rPr>
              <a:t>For each attribute, privacy protected series are generated by randomly picking up the values from the estimated density functions</a:t>
            </a:r>
            <a:endParaRPr b="0" i="0" sz="1700" u="none" cap="none" strike="noStrike">
              <a:solidFill>
                <a:schemeClr val="dk1"/>
              </a:solidFill>
              <a:latin typeface="Quattrocento Sans"/>
              <a:ea typeface="Quattrocento Sans"/>
              <a:cs typeface="Quattrocento Sans"/>
              <a:sym typeface="Quattrocento Sans"/>
            </a:endParaRPr>
          </a:p>
          <a:p>
            <a:pPr indent="0" lvl="0" marL="0" marR="0" rtl="0" algn="l">
              <a:lnSpc>
                <a:spcPct val="90000"/>
              </a:lnSpc>
              <a:spcBef>
                <a:spcPts val="1000"/>
              </a:spcBef>
              <a:spcAft>
                <a:spcPts val="0"/>
              </a:spcAft>
              <a:buClr>
                <a:srgbClr val="000000"/>
              </a:buClr>
              <a:buSzPts val="1700"/>
              <a:buFont typeface="Arial"/>
              <a:buNone/>
            </a:pPr>
            <a:r>
              <a:t/>
            </a:r>
            <a:endParaRPr b="0" i="0" sz="1700" u="none" cap="none" strike="noStrike">
              <a:solidFill>
                <a:schemeClr val="dk1"/>
              </a:solidFill>
              <a:latin typeface="Quattrocento Sans"/>
              <a:ea typeface="Quattrocento Sans"/>
              <a:cs typeface="Quattrocento Sans"/>
              <a:sym typeface="Quattrocento Sans"/>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4" name="Shape 514"/>
        <p:cNvGrpSpPr/>
        <p:nvPr/>
      </p:nvGrpSpPr>
      <p:grpSpPr>
        <a:xfrm>
          <a:off x="0" y="0"/>
          <a:ext cx="0" cy="0"/>
          <a:chOff x="0" y="0"/>
          <a:chExt cx="0" cy="0"/>
        </a:xfrm>
      </p:grpSpPr>
      <p:sp>
        <p:nvSpPr>
          <p:cNvPr id="515" name="Google Shape;515;p26"/>
          <p:cNvSpPr txBox="1"/>
          <p:nvPr>
            <p:ph type="title"/>
          </p:nvPr>
        </p:nvSpPr>
        <p:spPr>
          <a:xfrm>
            <a:off x="456579" y="236422"/>
            <a:ext cx="8189400" cy="7140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2400"/>
              <a:buFont typeface="Quattrocento Sans"/>
              <a:buNone/>
            </a:pPr>
            <a:r>
              <a:rPr lang="en"/>
              <a:t>Synthetic Data Generation</a:t>
            </a:r>
            <a:endParaRPr/>
          </a:p>
        </p:txBody>
      </p:sp>
      <p:sp>
        <p:nvSpPr>
          <p:cNvPr id="516" name="Google Shape;516;p26"/>
          <p:cNvSpPr txBox="1"/>
          <p:nvPr/>
        </p:nvSpPr>
        <p:spPr>
          <a:xfrm>
            <a:off x="168919" y="1597210"/>
            <a:ext cx="8802000" cy="3147900"/>
          </a:xfrm>
          <a:prstGeom prst="rect">
            <a:avLst/>
          </a:prstGeom>
          <a:noFill/>
          <a:ln>
            <a:noFill/>
          </a:ln>
        </p:spPr>
        <p:txBody>
          <a:bodyPr anchorCtr="0" anchor="t" bIns="45700" lIns="91425" spcFirstLastPara="1" rIns="91425" wrap="square" tIns="45700">
            <a:normAutofit/>
          </a:bodyPr>
          <a:lstStyle/>
          <a:p>
            <a:pPr indent="-158750" lvl="0" marL="228600" marR="0" rtl="0" algn="l">
              <a:lnSpc>
                <a:spcPct val="90000"/>
              </a:lnSpc>
              <a:spcBef>
                <a:spcPts val="1000"/>
              </a:spcBef>
              <a:spcAft>
                <a:spcPts val="0"/>
              </a:spcAft>
              <a:buClr>
                <a:schemeClr val="dk1"/>
              </a:buClr>
              <a:buSzPts val="1700"/>
              <a:buFont typeface="Arial"/>
              <a:buChar char="•"/>
            </a:pPr>
            <a:r>
              <a:rPr b="0" i="0" lang="en" sz="1700" u="none" cap="none" strike="noStrike">
                <a:solidFill>
                  <a:schemeClr val="dk1"/>
                </a:solidFill>
                <a:latin typeface="Quattrocento Sans"/>
                <a:ea typeface="Quattrocento Sans"/>
                <a:cs typeface="Quattrocento Sans"/>
                <a:sym typeface="Quattrocento Sans"/>
              </a:rPr>
              <a:t>Partially Synthetic</a:t>
            </a:r>
            <a:endParaRPr b="0" i="0" sz="1700" u="none" cap="none" strike="noStrike">
              <a:solidFill>
                <a:schemeClr val="dk1"/>
              </a:solidFill>
              <a:latin typeface="Quattrocento Sans"/>
              <a:ea typeface="Quattrocento Sans"/>
              <a:cs typeface="Quattrocento Sans"/>
              <a:sym typeface="Quattrocento Sans"/>
            </a:endParaRPr>
          </a:p>
          <a:p>
            <a:pPr indent="-336550" lvl="1" marL="914400" marR="0" rtl="0" algn="l">
              <a:lnSpc>
                <a:spcPct val="90000"/>
              </a:lnSpc>
              <a:spcBef>
                <a:spcPts val="1000"/>
              </a:spcBef>
              <a:spcAft>
                <a:spcPts val="0"/>
              </a:spcAft>
              <a:buClr>
                <a:schemeClr val="dk1"/>
              </a:buClr>
              <a:buSzPts val="1700"/>
              <a:buFont typeface="Quattrocento Sans"/>
              <a:buChar char="○"/>
            </a:pPr>
            <a:r>
              <a:rPr b="0" i="0" lang="en" sz="1700" u="none" cap="none" strike="noStrike">
                <a:solidFill>
                  <a:schemeClr val="dk1"/>
                </a:solidFill>
                <a:latin typeface="Quattrocento Sans"/>
                <a:ea typeface="Quattrocento Sans"/>
                <a:cs typeface="Quattrocento Sans"/>
                <a:sym typeface="Quattrocento Sans"/>
              </a:rPr>
              <a:t>Partially synthetic data generators replaces only values of the selected attribute with synthetic values</a:t>
            </a:r>
            <a:endParaRPr b="0" i="0" sz="1700" u="none" cap="none" strike="noStrike">
              <a:solidFill>
                <a:schemeClr val="dk1"/>
              </a:solidFill>
              <a:latin typeface="Quattrocento Sans"/>
              <a:ea typeface="Quattrocento Sans"/>
              <a:cs typeface="Quattrocento Sans"/>
              <a:sym typeface="Quattrocento Sans"/>
            </a:endParaRPr>
          </a:p>
          <a:p>
            <a:pPr indent="-336550" lvl="1" marL="914400" marR="0" rtl="0" algn="l">
              <a:lnSpc>
                <a:spcPct val="90000"/>
              </a:lnSpc>
              <a:spcBef>
                <a:spcPts val="1000"/>
              </a:spcBef>
              <a:spcAft>
                <a:spcPts val="0"/>
              </a:spcAft>
              <a:buClr>
                <a:schemeClr val="dk1"/>
              </a:buClr>
              <a:buSzPts val="1700"/>
              <a:buFont typeface="Quattrocento Sans"/>
              <a:buChar char="○"/>
            </a:pPr>
            <a:r>
              <a:rPr b="0" i="0" lang="en" sz="1700" u="none" cap="none" strike="noStrike">
                <a:solidFill>
                  <a:schemeClr val="dk1"/>
                </a:solidFill>
                <a:latin typeface="Quattrocento Sans"/>
                <a:ea typeface="Quattrocento Sans"/>
                <a:cs typeface="Quattrocento Sans"/>
                <a:sym typeface="Quattrocento Sans"/>
              </a:rPr>
              <a:t>Original values are replaced only if it possess high risk of disclosure</a:t>
            </a:r>
            <a:endParaRPr b="0" i="0" sz="1700" u="none" cap="none" strike="noStrike">
              <a:solidFill>
                <a:schemeClr val="dk1"/>
              </a:solidFill>
              <a:latin typeface="Quattrocento Sans"/>
              <a:ea typeface="Quattrocento Sans"/>
              <a:cs typeface="Quattrocento Sans"/>
              <a:sym typeface="Quattrocento Sans"/>
            </a:endParaRPr>
          </a:p>
          <a:p>
            <a:pPr indent="-336550" lvl="1" marL="914400" marR="0" rtl="0" algn="l">
              <a:lnSpc>
                <a:spcPct val="90000"/>
              </a:lnSpc>
              <a:spcBef>
                <a:spcPts val="1000"/>
              </a:spcBef>
              <a:spcAft>
                <a:spcPts val="0"/>
              </a:spcAft>
              <a:buClr>
                <a:schemeClr val="dk1"/>
              </a:buClr>
              <a:buSzPts val="1700"/>
              <a:buFont typeface="Quattrocento Sans"/>
              <a:buChar char="○"/>
            </a:pPr>
            <a:r>
              <a:rPr b="0" i="0" lang="en" sz="1700" u="none" cap="none" strike="noStrike">
                <a:solidFill>
                  <a:schemeClr val="dk1"/>
                </a:solidFill>
                <a:latin typeface="Quattrocento Sans"/>
                <a:ea typeface="Quattrocento Sans"/>
                <a:cs typeface="Quattrocento Sans"/>
                <a:sym typeface="Quattrocento Sans"/>
              </a:rPr>
              <a:t>Masking the original values with synthetic values prevents re-identification thus preserving privacy in the published data</a:t>
            </a:r>
            <a:endParaRPr b="0" i="0" sz="1700" u="none" cap="none" strike="noStrike">
              <a:solidFill>
                <a:schemeClr val="dk1"/>
              </a:solidFill>
              <a:latin typeface="Quattrocento Sans"/>
              <a:ea typeface="Quattrocento Sans"/>
              <a:cs typeface="Quattrocento Sans"/>
              <a:sym typeface="Quattrocento Sans"/>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0" name="Shape 520"/>
        <p:cNvGrpSpPr/>
        <p:nvPr/>
      </p:nvGrpSpPr>
      <p:grpSpPr>
        <a:xfrm>
          <a:off x="0" y="0"/>
          <a:ext cx="0" cy="0"/>
          <a:chOff x="0" y="0"/>
          <a:chExt cx="0" cy="0"/>
        </a:xfrm>
      </p:grpSpPr>
      <p:sp>
        <p:nvSpPr>
          <p:cNvPr id="521" name="Google Shape;521;p27"/>
          <p:cNvSpPr txBox="1"/>
          <p:nvPr>
            <p:ph type="title"/>
          </p:nvPr>
        </p:nvSpPr>
        <p:spPr>
          <a:xfrm>
            <a:off x="456579" y="236422"/>
            <a:ext cx="8189400" cy="7140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2400"/>
              <a:buNone/>
            </a:pPr>
            <a:r>
              <a:rPr lang="en"/>
              <a:t>Synthetic Data Generation</a:t>
            </a:r>
            <a:endParaRPr/>
          </a:p>
        </p:txBody>
      </p:sp>
      <p:pic>
        <p:nvPicPr>
          <p:cNvPr id="522" name="Google Shape;522;p27"/>
          <p:cNvPicPr preferRelativeResize="0"/>
          <p:nvPr/>
        </p:nvPicPr>
        <p:blipFill rotWithShape="1">
          <a:blip r:embed="rId3">
            <a:alphaModFix/>
          </a:blip>
          <a:srcRect b="0" l="0" r="0" t="0"/>
          <a:stretch/>
        </p:blipFill>
        <p:spPr>
          <a:xfrm>
            <a:off x="1863188" y="1248600"/>
            <a:ext cx="5376175" cy="36874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 name="Shape 526"/>
        <p:cNvGrpSpPr/>
        <p:nvPr/>
      </p:nvGrpSpPr>
      <p:grpSpPr>
        <a:xfrm>
          <a:off x="0" y="0"/>
          <a:ext cx="0" cy="0"/>
          <a:chOff x="0" y="0"/>
          <a:chExt cx="0" cy="0"/>
        </a:xfrm>
      </p:grpSpPr>
      <p:pic>
        <p:nvPicPr>
          <p:cNvPr descr="Web design" id="527" name="Google Shape;527;p28"/>
          <p:cNvPicPr preferRelativeResize="0"/>
          <p:nvPr/>
        </p:nvPicPr>
        <p:blipFill rotWithShape="1">
          <a:blip r:embed="rId3">
            <a:alphaModFix/>
          </a:blip>
          <a:srcRect b="0" l="0" r="0" t="0"/>
          <a:stretch/>
        </p:blipFill>
        <p:spPr>
          <a:xfrm>
            <a:off x="2869796" y="1125176"/>
            <a:ext cx="3362848" cy="3362848"/>
          </a:xfrm>
          <a:prstGeom prst="rect">
            <a:avLst/>
          </a:prstGeom>
          <a:noFill/>
          <a:ln>
            <a:noFill/>
          </a:ln>
        </p:spPr>
      </p:pic>
      <p:sp>
        <p:nvSpPr>
          <p:cNvPr id="528" name="Google Shape;528;p28"/>
          <p:cNvSpPr txBox="1"/>
          <p:nvPr>
            <p:ph type="title"/>
          </p:nvPr>
        </p:nvSpPr>
        <p:spPr>
          <a:xfrm>
            <a:off x="456579" y="236422"/>
            <a:ext cx="8189400" cy="7140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2400"/>
              <a:buFont typeface="Quattrocento Sans"/>
              <a:buNone/>
            </a:pPr>
            <a:r>
              <a:rPr lang="en"/>
              <a:t>Code Demo</a:t>
            </a:r>
            <a:endParaRPr/>
          </a:p>
        </p:txBody>
      </p:sp>
      <p:sp>
        <p:nvSpPr>
          <p:cNvPr id="529" name="Google Shape;529;p28"/>
          <p:cNvSpPr/>
          <p:nvPr/>
        </p:nvSpPr>
        <p:spPr>
          <a:xfrm>
            <a:off x="3252377" y="3963050"/>
            <a:ext cx="2597700" cy="461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Quattrocento Sans"/>
              <a:buNone/>
            </a:pPr>
            <a:r>
              <a:rPr b="1" i="0" lang="en" sz="2400" u="none" cap="none" strike="noStrike">
                <a:solidFill>
                  <a:srgbClr val="000000"/>
                </a:solidFill>
                <a:latin typeface="Quattrocento Sans"/>
                <a:ea typeface="Quattrocento Sans"/>
                <a:cs typeface="Quattrocento Sans"/>
                <a:sym typeface="Quattrocento Sans"/>
              </a:rPr>
              <a:t>Synthetic Data Generation</a:t>
            </a:r>
            <a:endParaRPr b="0" i="0" sz="2300" u="none" cap="none" strike="noStrike">
              <a:solidFill>
                <a:srgbClr val="000000"/>
              </a:solidFill>
              <a:latin typeface="Quattrocento Sans"/>
              <a:ea typeface="Quattrocento Sans"/>
              <a:cs typeface="Quattrocento Sans"/>
              <a:sym typeface="Quattrocento Sans"/>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3" name="Shape 533"/>
        <p:cNvGrpSpPr/>
        <p:nvPr/>
      </p:nvGrpSpPr>
      <p:grpSpPr>
        <a:xfrm>
          <a:off x="0" y="0"/>
          <a:ext cx="0" cy="0"/>
          <a:chOff x="0" y="0"/>
          <a:chExt cx="0" cy="0"/>
        </a:xfrm>
      </p:grpSpPr>
      <p:sp>
        <p:nvSpPr>
          <p:cNvPr id="534" name="Google Shape;534;p29"/>
          <p:cNvSpPr txBox="1"/>
          <p:nvPr>
            <p:ph type="title"/>
          </p:nvPr>
        </p:nvSpPr>
        <p:spPr>
          <a:xfrm>
            <a:off x="456579" y="236422"/>
            <a:ext cx="8189400" cy="7140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2400"/>
              <a:buNone/>
            </a:pPr>
            <a:r>
              <a:rPr lang="en"/>
              <a:t>Application of Synthetic Data Generation in SG</a:t>
            </a:r>
            <a:endParaRPr/>
          </a:p>
        </p:txBody>
      </p:sp>
      <p:sp>
        <p:nvSpPr>
          <p:cNvPr id="535" name="Google Shape;535;p29"/>
          <p:cNvSpPr txBox="1"/>
          <p:nvPr>
            <p:ph idx="1" type="body"/>
          </p:nvPr>
        </p:nvSpPr>
        <p:spPr>
          <a:xfrm>
            <a:off x="452967" y="1325001"/>
            <a:ext cx="8193000" cy="3672000"/>
          </a:xfrm>
          <a:prstGeom prst="rect">
            <a:avLst/>
          </a:prstGeom>
          <a:noFill/>
          <a:ln>
            <a:noFill/>
          </a:ln>
        </p:spPr>
        <p:txBody>
          <a:bodyPr anchorCtr="0" anchor="t" bIns="45700" lIns="91425" spcFirstLastPara="1" rIns="91425" wrap="square" tIns="45700">
            <a:noAutofit/>
          </a:bodyPr>
          <a:lstStyle/>
          <a:p>
            <a:pPr indent="-330200" lvl="0" marL="457200" rtl="0" algn="l">
              <a:lnSpc>
                <a:spcPct val="120000"/>
              </a:lnSpc>
              <a:spcBef>
                <a:spcPts val="0"/>
              </a:spcBef>
              <a:spcAft>
                <a:spcPts val="0"/>
              </a:spcAft>
              <a:buSzPts val="1600"/>
              <a:buChar char="-"/>
            </a:pPr>
            <a:r>
              <a:rPr lang="en"/>
              <a:t>Faker package is more suited towards a US audience (ssn, western names, etc.)</a:t>
            </a:r>
            <a:endParaRPr/>
          </a:p>
          <a:p>
            <a:pPr indent="-308610" lvl="1" marL="914400" rtl="0" algn="l">
              <a:lnSpc>
                <a:spcPct val="120000"/>
              </a:lnSpc>
              <a:spcBef>
                <a:spcPts val="0"/>
              </a:spcBef>
              <a:spcAft>
                <a:spcPts val="0"/>
              </a:spcAft>
              <a:buSzPts val="1260"/>
              <a:buChar char="-"/>
            </a:pPr>
            <a:r>
              <a:rPr lang="en"/>
              <a:t>Can still use the package to generate some fields</a:t>
            </a:r>
            <a:endParaRPr/>
          </a:p>
          <a:p>
            <a:pPr indent="-308610" lvl="1" marL="914400" rtl="0" algn="l">
              <a:lnSpc>
                <a:spcPct val="120000"/>
              </a:lnSpc>
              <a:spcBef>
                <a:spcPts val="0"/>
              </a:spcBef>
              <a:spcAft>
                <a:spcPts val="0"/>
              </a:spcAft>
              <a:buSzPts val="1260"/>
              <a:buChar char="-"/>
            </a:pPr>
            <a:r>
              <a:rPr lang="en"/>
              <a:t>Credit Cards, Jobs, Datetime, etc.</a:t>
            </a:r>
            <a:endParaRPr/>
          </a:p>
          <a:p>
            <a:pPr indent="-330200" lvl="0" marL="457200" rtl="0" algn="l">
              <a:lnSpc>
                <a:spcPct val="120000"/>
              </a:lnSpc>
              <a:spcBef>
                <a:spcPts val="0"/>
              </a:spcBef>
              <a:spcAft>
                <a:spcPts val="0"/>
              </a:spcAft>
              <a:buSzPts val="1600"/>
              <a:buChar char="-"/>
            </a:pPr>
            <a:r>
              <a:rPr lang="en"/>
              <a:t>To generate NRIC/FINs, can use regex to generate a random 7 digit number that is appended to a random alphabet</a:t>
            </a:r>
            <a:endParaRPr/>
          </a:p>
          <a:p>
            <a:pPr indent="-308610" lvl="1" marL="914400" rtl="0" algn="l">
              <a:lnSpc>
                <a:spcPct val="120000"/>
              </a:lnSpc>
              <a:spcBef>
                <a:spcPts val="0"/>
              </a:spcBef>
              <a:spcAft>
                <a:spcPts val="0"/>
              </a:spcAft>
              <a:buSzPts val="1260"/>
              <a:buChar char="-"/>
            </a:pPr>
            <a:r>
              <a:rPr lang="en"/>
              <a:t>“S/T/F/G/M” + &lt;random 7 digits&gt; + &lt;random alphabet&gt;</a:t>
            </a:r>
            <a:endParaRPr/>
          </a:p>
          <a:p>
            <a:pPr indent="-308610" lvl="1" marL="914400" rtl="0" algn="l">
              <a:lnSpc>
                <a:spcPct val="120000"/>
              </a:lnSpc>
              <a:spcBef>
                <a:spcPts val="0"/>
              </a:spcBef>
              <a:spcAft>
                <a:spcPts val="0"/>
              </a:spcAft>
              <a:buSzPts val="1260"/>
              <a:buChar char="-"/>
            </a:pPr>
            <a:r>
              <a:rPr lang="en"/>
              <a:t>Make sure to run the generated UIN through the NRIC checksum to ensure that it is an invalid UIN</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3"/>
          <p:cNvSpPr txBox="1"/>
          <p:nvPr>
            <p:ph type="title"/>
          </p:nvPr>
        </p:nvSpPr>
        <p:spPr>
          <a:xfrm>
            <a:off x="456579" y="236422"/>
            <a:ext cx="8189282" cy="713992"/>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2400"/>
              <a:buFont typeface="Quattrocento Sans"/>
              <a:buNone/>
            </a:pPr>
            <a:r>
              <a:rPr lang="en"/>
              <a:t>Background</a:t>
            </a:r>
            <a:endParaRPr/>
          </a:p>
        </p:txBody>
      </p:sp>
      <p:sp>
        <p:nvSpPr>
          <p:cNvPr id="293" name="Google Shape;293;p3"/>
          <p:cNvSpPr txBox="1"/>
          <p:nvPr/>
        </p:nvSpPr>
        <p:spPr>
          <a:xfrm>
            <a:off x="214604" y="1343610"/>
            <a:ext cx="8705400" cy="3170700"/>
          </a:xfrm>
          <a:prstGeom prst="rect">
            <a:avLst/>
          </a:prstGeom>
          <a:noFill/>
          <a:ln>
            <a:noFill/>
          </a:ln>
        </p:spPr>
        <p:txBody>
          <a:bodyPr anchorCtr="0" anchor="t" bIns="45700" lIns="91425" spcFirstLastPara="1" rIns="91425" wrap="square" tIns="45700">
            <a:spAutoFit/>
          </a:bodyPr>
          <a:lstStyle/>
          <a:p>
            <a:pPr indent="-342900" lvl="0" marL="342900" marR="0" rtl="0" algn="l">
              <a:lnSpc>
                <a:spcPct val="100000"/>
              </a:lnSpc>
              <a:spcBef>
                <a:spcPts val="0"/>
              </a:spcBef>
              <a:spcAft>
                <a:spcPts val="0"/>
              </a:spcAft>
              <a:buClr>
                <a:srgbClr val="000000"/>
              </a:buClr>
              <a:buSzPts val="2000"/>
              <a:buFont typeface="Arial"/>
              <a:buChar char="•"/>
            </a:pPr>
            <a:r>
              <a:rPr b="0" i="0" lang="en" sz="2000" u="none" cap="none" strike="noStrike">
                <a:solidFill>
                  <a:srgbClr val="000000"/>
                </a:solidFill>
                <a:latin typeface="Quattrocento Sans"/>
                <a:ea typeface="Quattrocento Sans"/>
                <a:cs typeface="Quattrocento Sans"/>
                <a:sym typeface="Quattrocento Sans"/>
              </a:rPr>
              <a:t>Provide a basic </a:t>
            </a:r>
            <a:r>
              <a:rPr b="1" i="0" lang="en" sz="2000" u="none" cap="none" strike="noStrike">
                <a:solidFill>
                  <a:srgbClr val="000000"/>
                </a:solidFill>
                <a:latin typeface="Quattrocento Sans"/>
                <a:ea typeface="Quattrocento Sans"/>
                <a:cs typeface="Quattrocento Sans"/>
                <a:sym typeface="Quattrocento Sans"/>
              </a:rPr>
              <a:t>overview</a:t>
            </a:r>
            <a:r>
              <a:rPr b="0" i="0" lang="en" sz="2000" u="none" cap="none" strike="noStrike">
                <a:solidFill>
                  <a:srgbClr val="000000"/>
                </a:solidFill>
                <a:latin typeface="Quattrocento Sans"/>
                <a:ea typeface="Quattrocento Sans"/>
                <a:cs typeface="Quattrocento Sans"/>
                <a:sym typeface="Quattrocento Sans"/>
              </a:rPr>
              <a:t> and </a:t>
            </a:r>
            <a:r>
              <a:rPr b="1" i="0" lang="en" sz="2000" u="none" cap="none" strike="noStrike">
                <a:solidFill>
                  <a:srgbClr val="000000"/>
                </a:solidFill>
                <a:latin typeface="Quattrocento Sans"/>
                <a:ea typeface="Quattrocento Sans"/>
                <a:cs typeface="Quattrocento Sans"/>
                <a:sym typeface="Quattrocento Sans"/>
              </a:rPr>
              <a:t>understanding</a:t>
            </a:r>
            <a:r>
              <a:rPr b="0" i="0" lang="en" sz="2000" u="none" cap="none" strike="noStrike">
                <a:solidFill>
                  <a:srgbClr val="000000"/>
                </a:solidFill>
                <a:latin typeface="Quattrocento Sans"/>
                <a:ea typeface="Quattrocento Sans"/>
                <a:cs typeface="Quattrocento Sans"/>
                <a:sym typeface="Quattrocento Sans"/>
              </a:rPr>
              <a:t> of </a:t>
            </a:r>
            <a:r>
              <a:rPr b="1" i="0" lang="en" sz="2000" u="none" cap="none" strike="noStrike">
                <a:solidFill>
                  <a:srgbClr val="000000"/>
                </a:solidFill>
                <a:latin typeface="Quattrocento Sans"/>
                <a:ea typeface="Quattrocento Sans"/>
                <a:cs typeface="Quattrocento Sans"/>
                <a:sym typeface="Quattrocento Sans"/>
              </a:rPr>
              <a:t>data privacy concepts and techniques</a:t>
            </a:r>
            <a:endParaRPr b="0" i="0" sz="2000" u="none" cap="none" strike="noStrike">
              <a:solidFill>
                <a:srgbClr val="000000"/>
              </a:solidFill>
              <a:latin typeface="Quattrocento Sans"/>
              <a:ea typeface="Quattrocento Sans"/>
              <a:cs typeface="Quattrocento Sans"/>
              <a:sym typeface="Quattrocento Sans"/>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Quattrocento Sans"/>
              <a:ea typeface="Quattrocento Sans"/>
              <a:cs typeface="Quattrocento Sans"/>
              <a:sym typeface="Quattrocento Sans"/>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Quattrocento Sans"/>
              <a:ea typeface="Quattrocento Sans"/>
              <a:cs typeface="Quattrocento Sans"/>
              <a:sym typeface="Quattrocento Sans"/>
            </a:endParaRPr>
          </a:p>
          <a:p>
            <a:pPr indent="-342900" lvl="0" marL="342900" marR="0" rtl="0" algn="l">
              <a:lnSpc>
                <a:spcPct val="100000"/>
              </a:lnSpc>
              <a:spcBef>
                <a:spcPts val="0"/>
              </a:spcBef>
              <a:spcAft>
                <a:spcPts val="0"/>
              </a:spcAft>
              <a:buClr>
                <a:srgbClr val="000000"/>
              </a:buClr>
              <a:buSzPts val="2000"/>
              <a:buFont typeface="Arial"/>
              <a:buChar char="•"/>
            </a:pPr>
            <a:r>
              <a:rPr b="0" i="0" lang="en" sz="2000" u="none" cap="none" strike="noStrike">
                <a:solidFill>
                  <a:srgbClr val="000000"/>
                </a:solidFill>
                <a:latin typeface="Quattrocento Sans"/>
                <a:ea typeface="Quattrocento Sans"/>
                <a:cs typeface="Quattrocento Sans"/>
                <a:sym typeface="Quattrocento Sans"/>
              </a:rPr>
              <a:t>There will be </a:t>
            </a:r>
            <a:r>
              <a:rPr b="1" i="0" lang="en" sz="2000" u="none" cap="none" strike="noStrike">
                <a:solidFill>
                  <a:srgbClr val="000000"/>
                </a:solidFill>
                <a:latin typeface="Quattrocento Sans"/>
                <a:ea typeface="Quattrocento Sans"/>
                <a:cs typeface="Quattrocento Sans"/>
                <a:sym typeface="Quattrocento Sans"/>
              </a:rPr>
              <a:t>hands on python coding </a:t>
            </a:r>
            <a:r>
              <a:rPr b="0" i="0" lang="en" sz="2000" u="none" cap="none" strike="noStrike">
                <a:solidFill>
                  <a:srgbClr val="000000"/>
                </a:solidFill>
                <a:latin typeface="Quattrocento Sans"/>
                <a:ea typeface="Quattrocento Sans"/>
                <a:cs typeface="Quattrocento Sans"/>
                <a:sym typeface="Quattrocento Sans"/>
              </a:rPr>
              <a:t>to familiarize participants with the available tools and resources of data privacy.</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Quattrocento Sans"/>
              <a:buNone/>
            </a:pPr>
            <a:r>
              <a:t/>
            </a:r>
            <a:endParaRPr b="0" i="0" sz="2000" u="none" cap="none" strike="noStrike">
              <a:solidFill>
                <a:srgbClr val="000000"/>
              </a:solidFill>
              <a:latin typeface="Quattrocento Sans"/>
              <a:ea typeface="Quattrocento Sans"/>
              <a:cs typeface="Quattrocento Sans"/>
              <a:sym typeface="Quattrocento Sans"/>
            </a:endParaRPr>
          </a:p>
          <a:p>
            <a:pPr indent="0" lvl="0" marL="0" marR="0" rtl="0" algn="l">
              <a:lnSpc>
                <a:spcPct val="100000"/>
              </a:lnSpc>
              <a:spcBef>
                <a:spcPts val="0"/>
              </a:spcBef>
              <a:spcAft>
                <a:spcPts val="0"/>
              </a:spcAft>
              <a:buClr>
                <a:srgbClr val="000000"/>
              </a:buClr>
              <a:buSzPts val="2000"/>
              <a:buFont typeface="Quattrocento Sans"/>
              <a:buNone/>
            </a:pPr>
            <a:r>
              <a:t/>
            </a:r>
            <a:endParaRPr b="0" i="0" sz="2000" u="none" cap="none" strike="noStrike">
              <a:solidFill>
                <a:srgbClr val="000000"/>
              </a:solidFill>
              <a:latin typeface="Quattrocento Sans"/>
              <a:ea typeface="Quattrocento Sans"/>
              <a:cs typeface="Quattrocento Sans"/>
              <a:sym typeface="Quattrocento Sans"/>
            </a:endParaRPr>
          </a:p>
          <a:p>
            <a:pPr indent="-342900" lvl="0" marL="342900" marR="0" rtl="0" algn="l">
              <a:lnSpc>
                <a:spcPct val="100000"/>
              </a:lnSpc>
              <a:spcBef>
                <a:spcPts val="0"/>
              </a:spcBef>
              <a:spcAft>
                <a:spcPts val="0"/>
              </a:spcAft>
              <a:buClr>
                <a:srgbClr val="000000"/>
              </a:buClr>
              <a:buSzPts val="2000"/>
              <a:buFont typeface="Arial"/>
              <a:buChar char="•"/>
            </a:pPr>
            <a:r>
              <a:rPr b="0" i="0" lang="en" sz="2000" u="none" cap="none" strike="noStrike">
                <a:solidFill>
                  <a:srgbClr val="000000"/>
                </a:solidFill>
                <a:latin typeface="Quattrocento Sans"/>
                <a:ea typeface="Quattrocento Sans"/>
                <a:cs typeface="Quattrocento Sans"/>
                <a:sym typeface="Quattrocento Sans"/>
              </a:rPr>
              <a:t>Participants are assumed to have </a:t>
            </a:r>
            <a:r>
              <a:rPr b="1" i="0" lang="en" sz="2000" u="none" cap="none" strike="noStrike">
                <a:solidFill>
                  <a:srgbClr val="000000"/>
                </a:solidFill>
                <a:latin typeface="Quattrocento Sans"/>
                <a:ea typeface="Quattrocento Sans"/>
                <a:cs typeface="Quattrocento Sans"/>
                <a:sym typeface="Quattrocento Sans"/>
              </a:rPr>
              <a:t>some knowledge on basic python programming</a:t>
            </a:r>
            <a:r>
              <a:rPr b="0" i="0" lang="en" sz="2000" u="none" cap="none" strike="noStrike">
                <a:solidFill>
                  <a:srgbClr val="000000"/>
                </a:solidFill>
                <a:latin typeface="Quattrocento Sans"/>
                <a:ea typeface="Quattrocento Sans"/>
                <a:cs typeface="Quattrocento Sans"/>
                <a:sym typeface="Quattrocento Sans"/>
              </a:rPr>
              <a:t> and have </a:t>
            </a:r>
            <a:r>
              <a:rPr b="1" i="0" lang="en" sz="2000" u="none" cap="none" strike="noStrike">
                <a:solidFill>
                  <a:srgbClr val="000000"/>
                </a:solidFill>
                <a:latin typeface="Quattrocento Sans"/>
                <a:ea typeface="Quattrocento Sans"/>
                <a:cs typeface="Quattrocento Sans"/>
                <a:sym typeface="Quattrocento Sans"/>
              </a:rPr>
              <a:t>some experience working with data</a:t>
            </a:r>
            <a:r>
              <a:rPr b="0" i="0" lang="en" sz="2000" u="none" cap="none" strike="noStrike">
                <a:solidFill>
                  <a:srgbClr val="000000"/>
                </a:solidFill>
                <a:latin typeface="Quattrocento Sans"/>
                <a:ea typeface="Quattrocento Sans"/>
                <a:cs typeface="Quattrocento Sans"/>
                <a:sym typeface="Quattrocento Sans"/>
              </a:rPr>
              <a:t>.</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9" name="Shape 539"/>
        <p:cNvGrpSpPr/>
        <p:nvPr/>
      </p:nvGrpSpPr>
      <p:grpSpPr>
        <a:xfrm>
          <a:off x="0" y="0"/>
          <a:ext cx="0" cy="0"/>
          <a:chOff x="0" y="0"/>
          <a:chExt cx="0" cy="0"/>
        </a:xfrm>
      </p:grpSpPr>
      <p:sp>
        <p:nvSpPr>
          <p:cNvPr id="540" name="Google Shape;540;p30"/>
          <p:cNvSpPr txBox="1"/>
          <p:nvPr>
            <p:ph type="title"/>
          </p:nvPr>
        </p:nvSpPr>
        <p:spPr>
          <a:xfrm>
            <a:off x="456579" y="236422"/>
            <a:ext cx="8189400" cy="7140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2400"/>
              <a:buFont typeface="Quattrocento Sans"/>
              <a:buNone/>
            </a:pPr>
            <a:r>
              <a:rPr lang="en"/>
              <a:t>WOG Anonymization Framework</a:t>
            </a:r>
            <a:endParaRPr/>
          </a:p>
        </p:txBody>
      </p:sp>
      <p:graphicFrame>
        <p:nvGraphicFramePr>
          <p:cNvPr id="541" name="Google Shape;541;p30"/>
          <p:cNvGraphicFramePr/>
          <p:nvPr/>
        </p:nvGraphicFramePr>
        <p:xfrm>
          <a:off x="572640" y="2034676"/>
          <a:ext cx="3000000" cy="3000000"/>
        </p:xfrm>
        <a:graphic>
          <a:graphicData uri="http://schemas.openxmlformats.org/drawingml/2006/table">
            <a:tbl>
              <a:tblPr bandRow="1" firstCol="1" firstRow="1">
                <a:noFill/>
                <a:tableStyleId>{55B99AE2-8CE2-4B55-923E-2B0728E99472}</a:tableStyleId>
              </a:tblPr>
              <a:tblGrid>
                <a:gridCol w="1756725"/>
                <a:gridCol w="2447750"/>
                <a:gridCol w="1981025"/>
                <a:gridCol w="1894875"/>
              </a:tblGrid>
              <a:tr h="105575">
                <a:tc>
                  <a:txBody>
                    <a:bodyPr/>
                    <a:lstStyle/>
                    <a:p>
                      <a:pPr indent="0" lvl="0" marL="0" marR="0" rtl="0" algn="ctr">
                        <a:lnSpc>
                          <a:spcPct val="107000"/>
                        </a:lnSpc>
                        <a:spcBef>
                          <a:spcPts val="0"/>
                        </a:spcBef>
                        <a:spcAft>
                          <a:spcPts val="0"/>
                        </a:spcAft>
                        <a:buClr>
                          <a:srgbClr val="000000"/>
                        </a:buClr>
                        <a:buSzPts val="1200"/>
                        <a:buFont typeface="Arial"/>
                        <a:buNone/>
                      </a:pPr>
                      <a:r>
                        <a:rPr b="1" lang="en" sz="1200" u="none" cap="none" strike="noStrike">
                          <a:solidFill>
                            <a:srgbClr val="FFFFFF"/>
                          </a:solidFill>
                          <a:latin typeface="Calibri"/>
                          <a:ea typeface="Calibri"/>
                          <a:cs typeface="Calibri"/>
                          <a:sym typeface="Calibri"/>
                        </a:rPr>
                        <a:t>Re-Identification Test</a:t>
                      </a:r>
                      <a:endParaRPr b="1" sz="1200" u="none" cap="none" strike="noStrike">
                        <a:solidFill>
                          <a:srgbClr val="FFFFFF"/>
                        </a:solidFill>
                        <a:latin typeface="Calibri"/>
                        <a:ea typeface="Calibri"/>
                        <a:cs typeface="Calibri"/>
                        <a:sym typeface="Calibri"/>
                      </a:endParaRPr>
                    </a:p>
                  </a:txBody>
                  <a:tcPr marT="0" marB="0" marR="23800" marL="23800">
                    <a:solidFill>
                      <a:srgbClr val="8E2200"/>
                    </a:solidFill>
                  </a:tcPr>
                </a:tc>
                <a:tc>
                  <a:txBody>
                    <a:bodyPr/>
                    <a:lstStyle/>
                    <a:p>
                      <a:pPr indent="0" lvl="0" marL="0" marR="0" rtl="0" algn="ctr">
                        <a:lnSpc>
                          <a:spcPct val="107000"/>
                        </a:lnSpc>
                        <a:spcBef>
                          <a:spcPts val="0"/>
                        </a:spcBef>
                        <a:spcAft>
                          <a:spcPts val="0"/>
                        </a:spcAft>
                        <a:buClr>
                          <a:srgbClr val="000000"/>
                        </a:buClr>
                        <a:buSzPts val="1200"/>
                        <a:buFont typeface="Arial"/>
                        <a:buNone/>
                      </a:pPr>
                      <a:r>
                        <a:rPr b="1" lang="en" sz="1200" u="none" cap="none" strike="noStrike">
                          <a:solidFill>
                            <a:srgbClr val="FFFFFF"/>
                          </a:solidFill>
                          <a:latin typeface="Calibri"/>
                          <a:ea typeface="Calibri"/>
                          <a:cs typeface="Calibri"/>
                          <a:sym typeface="Calibri"/>
                        </a:rPr>
                        <a:t>Details</a:t>
                      </a:r>
                      <a:endParaRPr b="1" sz="1200" u="none" cap="none" strike="noStrike">
                        <a:solidFill>
                          <a:srgbClr val="FFFFFF"/>
                        </a:solidFill>
                        <a:latin typeface="Calibri"/>
                        <a:ea typeface="Calibri"/>
                        <a:cs typeface="Calibri"/>
                        <a:sym typeface="Calibri"/>
                      </a:endParaRPr>
                    </a:p>
                  </a:txBody>
                  <a:tcPr marT="0" marB="0" marR="23800" marL="23800">
                    <a:solidFill>
                      <a:srgbClr val="8E2200"/>
                    </a:solidFill>
                  </a:tcPr>
                </a:tc>
                <a:tc>
                  <a:txBody>
                    <a:bodyPr/>
                    <a:lstStyle/>
                    <a:p>
                      <a:pPr indent="0" lvl="0" marL="0" marR="0" rtl="0" algn="ctr">
                        <a:lnSpc>
                          <a:spcPct val="107000"/>
                        </a:lnSpc>
                        <a:spcBef>
                          <a:spcPts val="0"/>
                        </a:spcBef>
                        <a:spcAft>
                          <a:spcPts val="0"/>
                        </a:spcAft>
                        <a:buClr>
                          <a:srgbClr val="000000"/>
                        </a:buClr>
                        <a:buSzPts val="1200"/>
                        <a:buFont typeface="Arial"/>
                        <a:buNone/>
                      </a:pPr>
                      <a:r>
                        <a:rPr b="1" lang="en" sz="1200" u="none" cap="none" strike="noStrike">
                          <a:solidFill>
                            <a:srgbClr val="FFFFFF"/>
                          </a:solidFill>
                          <a:latin typeface="Calibri"/>
                          <a:ea typeface="Calibri"/>
                          <a:cs typeface="Calibri"/>
                          <a:sym typeface="Calibri"/>
                        </a:rPr>
                        <a:t>WOG Access Mode A</a:t>
                      </a:r>
                      <a:endParaRPr b="1" sz="1200" u="none" cap="none" strike="noStrike">
                        <a:solidFill>
                          <a:srgbClr val="FFFFFF"/>
                        </a:solidFill>
                        <a:latin typeface="Calibri"/>
                        <a:ea typeface="Calibri"/>
                        <a:cs typeface="Calibri"/>
                        <a:sym typeface="Calibri"/>
                      </a:endParaRPr>
                    </a:p>
                  </a:txBody>
                  <a:tcPr marT="0" marB="0" marR="23800" marL="23800">
                    <a:solidFill>
                      <a:srgbClr val="8E2200"/>
                    </a:solidFill>
                  </a:tcPr>
                </a:tc>
                <a:tc>
                  <a:txBody>
                    <a:bodyPr/>
                    <a:lstStyle/>
                    <a:p>
                      <a:pPr indent="0" lvl="0" marL="0" marR="0" rtl="0" algn="ctr">
                        <a:lnSpc>
                          <a:spcPct val="107000"/>
                        </a:lnSpc>
                        <a:spcBef>
                          <a:spcPts val="0"/>
                        </a:spcBef>
                        <a:spcAft>
                          <a:spcPts val="0"/>
                        </a:spcAft>
                        <a:buClr>
                          <a:srgbClr val="000000"/>
                        </a:buClr>
                        <a:buSzPts val="1200"/>
                        <a:buFont typeface="Arial"/>
                        <a:buNone/>
                      </a:pPr>
                      <a:r>
                        <a:rPr b="1" lang="en" sz="1200" u="none" cap="none" strike="noStrike">
                          <a:solidFill>
                            <a:srgbClr val="FFFFFF"/>
                          </a:solidFill>
                          <a:latin typeface="Calibri"/>
                          <a:ea typeface="Calibri"/>
                          <a:cs typeface="Calibri"/>
                          <a:sym typeface="Calibri"/>
                        </a:rPr>
                        <a:t>WOG Access Mode B</a:t>
                      </a:r>
                      <a:endParaRPr b="1" sz="1200" u="none" cap="none" strike="noStrike">
                        <a:solidFill>
                          <a:srgbClr val="FFFFFF"/>
                        </a:solidFill>
                        <a:latin typeface="Calibri"/>
                        <a:ea typeface="Calibri"/>
                        <a:cs typeface="Calibri"/>
                        <a:sym typeface="Calibri"/>
                      </a:endParaRPr>
                    </a:p>
                  </a:txBody>
                  <a:tcPr marT="0" marB="0" marR="23800" marL="23800">
                    <a:solidFill>
                      <a:srgbClr val="8E2200"/>
                    </a:solidFill>
                  </a:tcPr>
                </a:tc>
              </a:tr>
              <a:tr h="768250">
                <a:tc>
                  <a:txBody>
                    <a:bodyPr/>
                    <a:lstStyle/>
                    <a:p>
                      <a:pPr indent="0" lvl="0" marL="0" marR="0" rtl="0" algn="l">
                        <a:lnSpc>
                          <a:spcPct val="107000"/>
                        </a:lnSpc>
                        <a:spcBef>
                          <a:spcPts val="0"/>
                        </a:spcBef>
                        <a:spcAft>
                          <a:spcPts val="0"/>
                        </a:spcAft>
                        <a:buClr>
                          <a:srgbClr val="000000"/>
                        </a:buClr>
                        <a:buSzPts val="1200"/>
                        <a:buFont typeface="Arial"/>
                        <a:buNone/>
                      </a:pPr>
                      <a:r>
                        <a:rPr b="1" lang="en" sz="1200" u="none" cap="none" strike="noStrike">
                          <a:latin typeface="Calibri"/>
                          <a:ea typeface="Calibri"/>
                          <a:cs typeface="Calibri"/>
                          <a:sym typeface="Calibri"/>
                        </a:rPr>
                        <a:t>K-Anonymity Test</a:t>
                      </a:r>
                      <a:endParaRPr b="1" sz="1200" u="none" cap="none" strike="noStrike">
                        <a:latin typeface="Calibri"/>
                        <a:ea typeface="Calibri"/>
                        <a:cs typeface="Calibri"/>
                        <a:sym typeface="Calibri"/>
                      </a:endParaRPr>
                    </a:p>
                  </a:txBody>
                  <a:tcPr marT="0" marB="0" marR="23800" marL="23800"/>
                </a:tc>
                <a:tc>
                  <a:txBody>
                    <a:bodyPr/>
                    <a:lstStyle/>
                    <a:p>
                      <a:pPr indent="0" lvl="0" marL="0" marR="0" rtl="0" algn="l">
                        <a:lnSpc>
                          <a:spcPct val="107000"/>
                        </a:lnSpc>
                        <a:spcBef>
                          <a:spcPts val="0"/>
                        </a:spcBef>
                        <a:spcAft>
                          <a:spcPts val="0"/>
                        </a:spcAft>
                        <a:buClr>
                          <a:srgbClr val="000000"/>
                        </a:buClr>
                        <a:buSzPts val="1200"/>
                        <a:buFont typeface="Arial"/>
                        <a:buNone/>
                      </a:pPr>
                      <a:r>
                        <a:rPr lang="en" sz="1200" u="none" cap="none" strike="noStrike">
                          <a:latin typeface="Calibri"/>
                          <a:ea typeface="Calibri"/>
                          <a:cs typeface="Calibri"/>
                          <a:sym typeface="Calibri"/>
                        </a:rPr>
                        <a:t>Used to confirm that the anonymisation measures put in place achieve desired threshold against linking test </a:t>
                      </a:r>
                      <a:endParaRPr sz="1400" u="none" cap="none" strike="noStrike"/>
                    </a:p>
                    <a:p>
                      <a:pPr indent="0" lvl="0" marL="0" marR="0" rtl="0" algn="l">
                        <a:lnSpc>
                          <a:spcPct val="107000"/>
                        </a:lnSpc>
                        <a:spcBef>
                          <a:spcPts val="0"/>
                        </a:spcBef>
                        <a:spcAft>
                          <a:spcPts val="0"/>
                        </a:spcAft>
                        <a:buClr>
                          <a:srgbClr val="000000"/>
                        </a:buClr>
                        <a:buSzPts val="1200"/>
                        <a:buFont typeface="Arial"/>
                        <a:buNone/>
                      </a:pPr>
                      <a:r>
                        <a:rPr i="1" lang="en" sz="1200" u="none" cap="none" strike="noStrike">
                          <a:latin typeface="Calibri"/>
                          <a:ea typeface="Calibri"/>
                          <a:cs typeface="Calibri"/>
                          <a:sym typeface="Calibri"/>
                        </a:rPr>
                        <a:t>[Note: Thresholds aligned to Australia’s De-identification Decision-Making Framework.]</a:t>
                      </a:r>
                      <a:endParaRPr i="1" sz="1200" u="none" cap="none" strike="noStrike">
                        <a:latin typeface="Calibri"/>
                        <a:ea typeface="Calibri"/>
                        <a:cs typeface="Calibri"/>
                        <a:sym typeface="Calibri"/>
                      </a:endParaRPr>
                    </a:p>
                  </a:txBody>
                  <a:tcPr marT="0" marB="0" marR="23800" marL="23800"/>
                </a:tc>
                <a:tc>
                  <a:txBody>
                    <a:bodyPr/>
                    <a:lstStyle/>
                    <a:p>
                      <a:pPr indent="0" lvl="0" marL="0" marR="0" rtl="0" algn="l">
                        <a:lnSpc>
                          <a:spcPct val="107000"/>
                        </a:lnSpc>
                        <a:spcBef>
                          <a:spcPts val="0"/>
                        </a:spcBef>
                        <a:spcAft>
                          <a:spcPts val="0"/>
                        </a:spcAft>
                        <a:buClr>
                          <a:srgbClr val="000000"/>
                        </a:buClr>
                        <a:buSzPts val="1200"/>
                        <a:buFont typeface="Arial"/>
                        <a:buNone/>
                      </a:pPr>
                      <a:r>
                        <a:rPr b="1" lang="en" sz="1200" u="none" cap="none" strike="noStrike"/>
                        <a:t>Required</a:t>
                      </a:r>
                      <a:endParaRPr b="1" sz="1400" u="none" cap="none" strike="noStrike"/>
                    </a:p>
                    <a:p>
                      <a:pPr indent="0" lvl="0" marL="0" marR="0" rtl="0" algn="l">
                        <a:lnSpc>
                          <a:spcPct val="107000"/>
                        </a:lnSpc>
                        <a:spcBef>
                          <a:spcPts val="0"/>
                        </a:spcBef>
                        <a:spcAft>
                          <a:spcPts val="0"/>
                        </a:spcAft>
                        <a:buClr>
                          <a:srgbClr val="000000"/>
                        </a:buClr>
                        <a:buSzPts val="1200"/>
                        <a:buFont typeface="Arial"/>
                        <a:buNone/>
                      </a:pPr>
                      <a:r>
                        <a:rPr lang="en" sz="1200" u="none" cap="none" strike="noStrike">
                          <a:latin typeface="Calibri"/>
                          <a:ea typeface="Calibri"/>
                          <a:cs typeface="Calibri"/>
                          <a:sym typeface="Calibri"/>
                        </a:rPr>
                        <a:t>(Minimally k-anonymous at k=5)</a:t>
                      </a:r>
                      <a:endParaRPr sz="1200" u="none" cap="none" strike="noStrike">
                        <a:latin typeface="Calibri"/>
                        <a:ea typeface="Calibri"/>
                        <a:cs typeface="Calibri"/>
                        <a:sym typeface="Calibri"/>
                      </a:endParaRPr>
                    </a:p>
                  </a:txBody>
                  <a:tcPr marT="0" marB="0" marR="23800" marL="23800"/>
                </a:tc>
                <a:tc>
                  <a:txBody>
                    <a:bodyPr/>
                    <a:lstStyle/>
                    <a:p>
                      <a:pPr indent="0" lvl="0" marL="0" marR="0" rtl="0" algn="l">
                        <a:lnSpc>
                          <a:spcPct val="107000"/>
                        </a:lnSpc>
                        <a:spcBef>
                          <a:spcPts val="0"/>
                        </a:spcBef>
                        <a:spcAft>
                          <a:spcPts val="0"/>
                        </a:spcAft>
                        <a:buClr>
                          <a:srgbClr val="000000"/>
                        </a:buClr>
                        <a:buSzPts val="1200"/>
                        <a:buFont typeface="Arial"/>
                        <a:buNone/>
                      </a:pPr>
                      <a:r>
                        <a:rPr b="1" lang="en" sz="1200" u="none" cap="none" strike="noStrike"/>
                        <a:t>Optional</a:t>
                      </a:r>
                      <a:endParaRPr b="1" sz="1400" u="none" cap="none" strike="noStrike"/>
                    </a:p>
                    <a:p>
                      <a:pPr indent="0" lvl="0" marL="0" marR="0" rtl="0" algn="l">
                        <a:lnSpc>
                          <a:spcPct val="107000"/>
                        </a:lnSpc>
                        <a:spcBef>
                          <a:spcPts val="0"/>
                        </a:spcBef>
                        <a:spcAft>
                          <a:spcPts val="0"/>
                        </a:spcAft>
                        <a:buClr>
                          <a:srgbClr val="000000"/>
                        </a:buClr>
                        <a:buSzPts val="1200"/>
                        <a:buFont typeface="Arial"/>
                        <a:buNone/>
                      </a:pPr>
                      <a:r>
                        <a:rPr lang="en" sz="1200" u="none" cap="none" strike="noStrike">
                          <a:latin typeface="Calibri"/>
                          <a:ea typeface="Calibri"/>
                          <a:cs typeface="Calibri"/>
                          <a:sym typeface="Calibri"/>
                        </a:rPr>
                        <a:t>(Minimally k-anonymous at k=3)</a:t>
                      </a:r>
                      <a:endParaRPr sz="1200" u="none" cap="none" strike="noStrike">
                        <a:latin typeface="Calibri"/>
                        <a:ea typeface="Calibri"/>
                        <a:cs typeface="Calibri"/>
                        <a:sym typeface="Calibri"/>
                      </a:endParaRPr>
                    </a:p>
                  </a:txBody>
                  <a:tcPr marT="0" marB="0" marR="23800" marL="23800"/>
                </a:tc>
              </a:tr>
            </a:tbl>
          </a:graphicData>
        </a:graphic>
      </p:graphicFrame>
      <p:sp>
        <p:nvSpPr>
          <p:cNvPr id="542" name="Google Shape;542;p30"/>
          <p:cNvSpPr txBox="1"/>
          <p:nvPr/>
        </p:nvSpPr>
        <p:spPr>
          <a:xfrm>
            <a:off x="456575" y="1574700"/>
            <a:ext cx="6066600" cy="3924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1500"/>
              <a:buFont typeface="Arial"/>
              <a:buNone/>
            </a:pPr>
            <a:r>
              <a:rPr b="1" i="0" lang="en" sz="1500" u="none" cap="none" strike="noStrike">
                <a:solidFill>
                  <a:schemeClr val="dk1"/>
                </a:solidFill>
                <a:latin typeface="Quattrocento Sans"/>
                <a:ea typeface="Quattrocento Sans"/>
                <a:cs typeface="Quattrocento Sans"/>
                <a:sym typeface="Quattrocento Sans"/>
              </a:rPr>
              <a:t>Testing of Re-identification Risk</a:t>
            </a:r>
            <a:endParaRPr b="1" i="0" sz="1500" u="none" cap="none" strike="noStrike">
              <a:solidFill>
                <a:srgbClr val="000000"/>
              </a:solidFill>
              <a:latin typeface="Quattrocento Sans"/>
              <a:ea typeface="Quattrocento Sans"/>
              <a:cs typeface="Quattrocento Sans"/>
              <a:sym typeface="Quattrocento Sans"/>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6" name="Shape 546"/>
        <p:cNvGrpSpPr/>
        <p:nvPr/>
      </p:nvGrpSpPr>
      <p:grpSpPr>
        <a:xfrm>
          <a:off x="0" y="0"/>
          <a:ext cx="0" cy="0"/>
          <a:chOff x="0" y="0"/>
          <a:chExt cx="0" cy="0"/>
        </a:xfrm>
      </p:grpSpPr>
      <p:sp>
        <p:nvSpPr>
          <p:cNvPr id="547" name="Google Shape;547;p31"/>
          <p:cNvSpPr txBox="1"/>
          <p:nvPr>
            <p:ph type="title"/>
          </p:nvPr>
        </p:nvSpPr>
        <p:spPr>
          <a:xfrm>
            <a:off x="456579" y="236422"/>
            <a:ext cx="8189282" cy="713992"/>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2400"/>
              <a:buFont typeface="Quattrocento Sans"/>
              <a:buNone/>
            </a:pPr>
            <a:r>
              <a:rPr lang="en"/>
              <a:t>Scenario for K-anonymity</a:t>
            </a:r>
            <a:endParaRPr/>
          </a:p>
        </p:txBody>
      </p:sp>
      <p:sp>
        <p:nvSpPr>
          <p:cNvPr id="548" name="Google Shape;548;p31"/>
          <p:cNvSpPr/>
          <p:nvPr/>
        </p:nvSpPr>
        <p:spPr>
          <a:xfrm>
            <a:off x="509952" y="1852250"/>
            <a:ext cx="281350" cy="294926"/>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chemeClr val="lt2"/>
                </a:solidFill>
                <a:latin typeface="Arial"/>
              </a:rPr>
              <a:t>M</a:t>
            </a:r>
          </a:p>
        </p:txBody>
      </p:sp>
      <p:sp>
        <p:nvSpPr>
          <p:cNvPr id="549" name="Google Shape;549;p31"/>
          <p:cNvSpPr/>
          <p:nvPr/>
        </p:nvSpPr>
        <p:spPr>
          <a:xfrm>
            <a:off x="823527" y="1852250"/>
            <a:ext cx="281350" cy="294926"/>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chemeClr val="lt2"/>
                </a:solidFill>
                <a:latin typeface="Arial"/>
              </a:rPr>
              <a:t>M</a:t>
            </a:r>
          </a:p>
        </p:txBody>
      </p:sp>
      <p:sp>
        <p:nvSpPr>
          <p:cNvPr id="550" name="Google Shape;550;p31"/>
          <p:cNvSpPr/>
          <p:nvPr/>
        </p:nvSpPr>
        <p:spPr>
          <a:xfrm>
            <a:off x="829406" y="2179031"/>
            <a:ext cx="281350" cy="294926"/>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chemeClr val="lt2"/>
                </a:solidFill>
                <a:latin typeface="Arial"/>
              </a:rPr>
              <a:t>M</a:t>
            </a:r>
          </a:p>
        </p:txBody>
      </p:sp>
      <p:sp>
        <p:nvSpPr>
          <p:cNvPr id="551" name="Google Shape;551;p31"/>
          <p:cNvSpPr/>
          <p:nvPr/>
        </p:nvSpPr>
        <p:spPr>
          <a:xfrm>
            <a:off x="509952" y="2179031"/>
            <a:ext cx="281350" cy="294926"/>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chemeClr val="lt2"/>
                </a:solidFill>
                <a:latin typeface="Arial"/>
              </a:rPr>
              <a:t>M</a:t>
            </a:r>
          </a:p>
        </p:txBody>
      </p:sp>
      <p:sp>
        <p:nvSpPr>
          <p:cNvPr id="552" name="Google Shape;552;p31"/>
          <p:cNvSpPr txBox="1"/>
          <p:nvPr/>
        </p:nvSpPr>
        <p:spPr>
          <a:xfrm>
            <a:off x="380375" y="1346100"/>
            <a:ext cx="6066600" cy="3924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1500"/>
              <a:buFont typeface="Arial"/>
              <a:buNone/>
            </a:pPr>
            <a:r>
              <a:rPr b="1" i="0" lang="en" sz="1500" u="none" cap="none" strike="noStrike">
                <a:solidFill>
                  <a:schemeClr val="dk1"/>
                </a:solidFill>
                <a:latin typeface="Quattrocento Sans"/>
                <a:ea typeface="Quattrocento Sans"/>
                <a:cs typeface="Quattrocento Sans"/>
                <a:sym typeface="Quattrocento Sans"/>
              </a:rPr>
              <a:t>“Anonymous” Annual Employee Survey</a:t>
            </a:r>
            <a:endParaRPr b="1" i="0" sz="1500" u="none" cap="none" strike="noStrike">
              <a:solidFill>
                <a:srgbClr val="000000"/>
              </a:solidFill>
              <a:latin typeface="Quattrocento Sans"/>
              <a:ea typeface="Quattrocento Sans"/>
              <a:cs typeface="Quattrocento Sans"/>
              <a:sym typeface="Quattrocento Sans"/>
            </a:endParaRPr>
          </a:p>
        </p:txBody>
      </p:sp>
      <p:sp>
        <p:nvSpPr>
          <p:cNvPr id="553" name="Google Shape;553;p31"/>
          <p:cNvSpPr/>
          <p:nvPr/>
        </p:nvSpPr>
        <p:spPr>
          <a:xfrm>
            <a:off x="1213302" y="1852250"/>
            <a:ext cx="281350" cy="294926"/>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chemeClr val="lt2"/>
                </a:solidFill>
                <a:latin typeface="Arial"/>
              </a:rPr>
              <a:t>M</a:t>
            </a:r>
          </a:p>
        </p:txBody>
      </p:sp>
      <p:sp>
        <p:nvSpPr>
          <p:cNvPr id="554" name="Google Shape;554;p31"/>
          <p:cNvSpPr/>
          <p:nvPr/>
        </p:nvSpPr>
        <p:spPr>
          <a:xfrm>
            <a:off x="1526877" y="1852250"/>
            <a:ext cx="281350" cy="294926"/>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chemeClr val="lt2"/>
                </a:solidFill>
                <a:latin typeface="Arial"/>
              </a:rPr>
              <a:t>M</a:t>
            </a:r>
          </a:p>
        </p:txBody>
      </p:sp>
      <p:sp>
        <p:nvSpPr>
          <p:cNvPr id="555" name="Google Shape;555;p31"/>
          <p:cNvSpPr/>
          <p:nvPr/>
        </p:nvSpPr>
        <p:spPr>
          <a:xfrm>
            <a:off x="1532756" y="2179031"/>
            <a:ext cx="281350" cy="294926"/>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chemeClr val="lt2"/>
                </a:solidFill>
                <a:latin typeface="Arial"/>
              </a:rPr>
              <a:t>M</a:t>
            </a:r>
          </a:p>
        </p:txBody>
      </p:sp>
      <p:sp>
        <p:nvSpPr>
          <p:cNvPr id="556" name="Google Shape;556;p31"/>
          <p:cNvSpPr/>
          <p:nvPr/>
        </p:nvSpPr>
        <p:spPr>
          <a:xfrm>
            <a:off x="1213302" y="2179031"/>
            <a:ext cx="281350" cy="294926"/>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chemeClr val="lt2"/>
                </a:solidFill>
                <a:latin typeface="Arial"/>
              </a:rPr>
              <a:t>M</a:t>
            </a:r>
          </a:p>
        </p:txBody>
      </p:sp>
      <p:sp>
        <p:nvSpPr>
          <p:cNvPr id="557" name="Google Shape;557;p31"/>
          <p:cNvSpPr/>
          <p:nvPr/>
        </p:nvSpPr>
        <p:spPr>
          <a:xfrm>
            <a:off x="509952" y="2538050"/>
            <a:ext cx="281350" cy="294926"/>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chemeClr val="lt2"/>
                </a:solidFill>
                <a:latin typeface="Arial"/>
              </a:rPr>
              <a:t>M</a:t>
            </a:r>
          </a:p>
        </p:txBody>
      </p:sp>
      <p:sp>
        <p:nvSpPr>
          <p:cNvPr id="558" name="Google Shape;558;p31"/>
          <p:cNvSpPr/>
          <p:nvPr/>
        </p:nvSpPr>
        <p:spPr>
          <a:xfrm>
            <a:off x="823527" y="2538050"/>
            <a:ext cx="281350" cy="294926"/>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chemeClr val="lt2"/>
                </a:solidFill>
                <a:latin typeface="Arial"/>
              </a:rPr>
              <a:t>M</a:t>
            </a:r>
          </a:p>
        </p:txBody>
      </p:sp>
      <p:sp>
        <p:nvSpPr>
          <p:cNvPr id="559" name="Google Shape;559;p31"/>
          <p:cNvSpPr/>
          <p:nvPr/>
        </p:nvSpPr>
        <p:spPr>
          <a:xfrm>
            <a:off x="829406" y="2864831"/>
            <a:ext cx="281350" cy="294926"/>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chemeClr val="lt2"/>
                </a:solidFill>
                <a:latin typeface="Arial"/>
              </a:rPr>
              <a:t>M</a:t>
            </a:r>
          </a:p>
        </p:txBody>
      </p:sp>
      <p:sp>
        <p:nvSpPr>
          <p:cNvPr id="560" name="Google Shape;560;p31"/>
          <p:cNvSpPr/>
          <p:nvPr/>
        </p:nvSpPr>
        <p:spPr>
          <a:xfrm>
            <a:off x="509952" y="2864831"/>
            <a:ext cx="281350" cy="294926"/>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chemeClr val="lt2"/>
                </a:solidFill>
                <a:latin typeface="Arial"/>
              </a:rPr>
              <a:t>M</a:t>
            </a:r>
          </a:p>
        </p:txBody>
      </p:sp>
      <p:sp>
        <p:nvSpPr>
          <p:cNvPr id="561" name="Google Shape;561;p31"/>
          <p:cNvSpPr/>
          <p:nvPr/>
        </p:nvSpPr>
        <p:spPr>
          <a:xfrm>
            <a:off x="1213302" y="2538050"/>
            <a:ext cx="281350" cy="294926"/>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chemeClr val="lt2"/>
                </a:solidFill>
                <a:latin typeface="Arial"/>
              </a:rPr>
              <a:t>M</a:t>
            </a:r>
          </a:p>
        </p:txBody>
      </p:sp>
      <p:sp>
        <p:nvSpPr>
          <p:cNvPr id="562" name="Google Shape;562;p31"/>
          <p:cNvSpPr/>
          <p:nvPr/>
        </p:nvSpPr>
        <p:spPr>
          <a:xfrm>
            <a:off x="1526877" y="2538050"/>
            <a:ext cx="281350" cy="294926"/>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chemeClr val="lt2"/>
                </a:solidFill>
                <a:latin typeface="Arial"/>
              </a:rPr>
              <a:t>M</a:t>
            </a:r>
          </a:p>
        </p:txBody>
      </p:sp>
      <p:sp>
        <p:nvSpPr>
          <p:cNvPr id="563" name="Google Shape;563;p31"/>
          <p:cNvSpPr/>
          <p:nvPr/>
        </p:nvSpPr>
        <p:spPr>
          <a:xfrm>
            <a:off x="1532756" y="2864831"/>
            <a:ext cx="281350" cy="294926"/>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chemeClr val="lt2"/>
                </a:solidFill>
                <a:latin typeface="Arial"/>
              </a:rPr>
              <a:t>M</a:t>
            </a:r>
          </a:p>
        </p:txBody>
      </p:sp>
      <p:sp>
        <p:nvSpPr>
          <p:cNvPr id="564" name="Google Shape;564;p31"/>
          <p:cNvSpPr/>
          <p:nvPr/>
        </p:nvSpPr>
        <p:spPr>
          <a:xfrm>
            <a:off x="1213302" y="2864831"/>
            <a:ext cx="281350" cy="294926"/>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chemeClr val="lt2"/>
                </a:solidFill>
                <a:latin typeface="Arial"/>
              </a:rPr>
              <a:t>M</a:t>
            </a:r>
          </a:p>
        </p:txBody>
      </p:sp>
      <p:sp>
        <p:nvSpPr>
          <p:cNvPr id="565" name="Google Shape;565;p31"/>
          <p:cNvSpPr/>
          <p:nvPr/>
        </p:nvSpPr>
        <p:spPr>
          <a:xfrm>
            <a:off x="1916652" y="2179025"/>
            <a:ext cx="281350" cy="294926"/>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chemeClr val="lt2"/>
                </a:solidFill>
                <a:latin typeface="Arial"/>
              </a:rPr>
              <a:t>M</a:t>
            </a:r>
          </a:p>
        </p:txBody>
      </p:sp>
      <p:sp>
        <p:nvSpPr>
          <p:cNvPr id="566" name="Google Shape;566;p31"/>
          <p:cNvSpPr/>
          <p:nvPr/>
        </p:nvSpPr>
        <p:spPr>
          <a:xfrm>
            <a:off x="1922531" y="2505806"/>
            <a:ext cx="281350" cy="294926"/>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chemeClr val="lt2"/>
                </a:solidFill>
                <a:latin typeface="Arial"/>
              </a:rPr>
              <a:t>M</a:t>
            </a:r>
          </a:p>
        </p:txBody>
      </p:sp>
      <p:sp>
        <p:nvSpPr>
          <p:cNvPr id="567" name="Google Shape;567;p31"/>
          <p:cNvSpPr/>
          <p:nvPr/>
        </p:nvSpPr>
        <p:spPr>
          <a:xfrm>
            <a:off x="2263915" y="2179025"/>
            <a:ext cx="198946" cy="294926"/>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rgbClr val="F4CCCC"/>
                </a:solidFill>
                <a:latin typeface="Arial"/>
              </a:rPr>
              <a:t>F</a:t>
            </a:r>
          </a:p>
        </p:txBody>
      </p:sp>
      <p:sp>
        <p:nvSpPr>
          <p:cNvPr id="568" name="Google Shape;568;p31"/>
          <p:cNvSpPr/>
          <p:nvPr/>
        </p:nvSpPr>
        <p:spPr>
          <a:xfrm>
            <a:off x="2263915" y="2505800"/>
            <a:ext cx="198946" cy="294926"/>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rgbClr val="F4CCCC"/>
                </a:solidFill>
                <a:latin typeface="Arial"/>
              </a:rPr>
              <a:t>F</a:t>
            </a:r>
          </a:p>
        </p:txBody>
      </p:sp>
      <p:sp>
        <p:nvSpPr>
          <p:cNvPr id="569" name="Google Shape;569;p31"/>
          <p:cNvSpPr txBox="1"/>
          <p:nvPr/>
        </p:nvSpPr>
        <p:spPr>
          <a:xfrm>
            <a:off x="586574" y="3187225"/>
            <a:ext cx="1677300" cy="3648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1300"/>
              <a:buFont typeface="Arial"/>
              <a:buNone/>
            </a:pPr>
            <a:r>
              <a:rPr b="0" i="1" lang="en" sz="1300" u="none" cap="none" strike="noStrike">
                <a:solidFill>
                  <a:schemeClr val="dk1"/>
                </a:solidFill>
                <a:latin typeface="Quattrocento Sans"/>
                <a:ea typeface="Quattrocento Sans"/>
                <a:cs typeface="Quattrocento Sans"/>
                <a:sym typeface="Quattrocento Sans"/>
              </a:rPr>
              <a:t>18 Males, 2 Females</a:t>
            </a:r>
            <a:endParaRPr b="0" i="1" sz="1300" u="none" cap="none" strike="noStrike">
              <a:solidFill>
                <a:srgbClr val="000000"/>
              </a:solidFill>
              <a:latin typeface="Quattrocento Sans"/>
              <a:ea typeface="Quattrocento Sans"/>
              <a:cs typeface="Quattrocento Sans"/>
              <a:sym typeface="Quattrocento Sans"/>
            </a:endParaRPr>
          </a:p>
        </p:txBody>
      </p:sp>
      <p:cxnSp>
        <p:nvCxnSpPr>
          <p:cNvPr id="570" name="Google Shape;570;p31"/>
          <p:cNvCxnSpPr/>
          <p:nvPr/>
        </p:nvCxnSpPr>
        <p:spPr>
          <a:xfrm>
            <a:off x="2703625" y="2582000"/>
            <a:ext cx="798600" cy="0"/>
          </a:xfrm>
          <a:prstGeom prst="straightConnector1">
            <a:avLst/>
          </a:prstGeom>
          <a:noFill/>
          <a:ln cap="flat" cmpd="sng" w="9525">
            <a:solidFill>
              <a:schemeClr val="dk2"/>
            </a:solidFill>
            <a:prstDash val="solid"/>
            <a:round/>
            <a:headEnd len="sm" w="sm" type="none"/>
            <a:tailEnd len="med" w="med" type="triangle"/>
          </a:ln>
        </p:spPr>
      </p:cxnSp>
      <p:sp>
        <p:nvSpPr>
          <p:cNvPr id="571" name="Google Shape;571;p31"/>
          <p:cNvSpPr txBox="1"/>
          <p:nvPr/>
        </p:nvSpPr>
        <p:spPr>
          <a:xfrm>
            <a:off x="2597648" y="2349592"/>
            <a:ext cx="1089300" cy="2955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800"/>
              <a:buFont typeface="Arial"/>
              <a:buNone/>
            </a:pPr>
            <a:r>
              <a:rPr b="0" i="1" lang="en" sz="800" u="none" cap="none" strike="noStrike">
                <a:solidFill>
                  <a:schemeClr val="dk1"/>
                </a:solidFill>
                <a:latin typeface="Quattrocento Sans"/>
                <a:ea typeface="Quattrocento Sans"/>
                <a:cs typeface="Quattrocento Sans"/>
                <a:sym typeface="Quattrocento Sans"/>
              </a:rPr>
              <a:t>Data Generated</a:t>
            </a:r>
            <a:endParaRPr b="0" i="1" sz="800" u="none" cap="none" strike="noStrike">
              <a:solidFill>
                <a:srgbClr val="000000"/>
              </a:solidFill>
              <a:latin typeface="Quattrocento Sans"/>
              <a:ea typeface="Quattrocento Sans"/>
              <a:cs typeface="Quattrocento Sans"/>
              <a:sym typeface="Quattrocento Sans"/>
            </a:endParaRPr>
          </a:p>
        </p:txBody>
      </p:sp>
      <p:graphicFrame>
        <p:nvGraphicFramePr>
          <p:cNvPr id="572" name="Google Shape;572;p31"/>
          <p:cNvGraphicFramePr/>
          <p:nvPr/>
        </p:nvGraphicFramePr>
        <p:xfrm>
          <a:off x="3791875" y="1834813"/>
          <a:ext cx="3000000" cy="3000000"/>
        </p:xfrm>
        <a:graphic>
          <a:graphicData uri="http://schemas.openxmlformats.org/drawingml/2006/table">
            <a:tbl>
              <a:tblPr>
                <a:noFill/>
                <a:tableStyleId>{1DAF4835-9D00-49EA-AD88-BE366DD51F99}</a:tableStyleId>
              </a:tblPr>
              <a:tblGrid>
                <a:gridCol w="935075"/>
                <a:gridCol w="935075"/>
                <a:gridCol w="935075"/>
                <a:gridCol w="935075"/>
              </a:tblGrid>
              <a:tr h="246950">
                <a:tc>
                  <a:txBody>
                    <a:bodyPr/>
                    <a:lstStyle/>
                    <a:p>
                      <a:pPr indent="0" lvl="0" marL="0" marR="0" rtl="0" algn="l">
                        <a:lnSpc>
                          <a:spcPct val="100000"/>
                        </a:lnSpc>
                        <a:spcBef>
                          <a:spcPts val="0"/>
                        </a:spcBef>
                        <a:spcAft>
                          <a:spcPts val="0"/>
                        </a:spcAft>
                        <a:buClr>
                          <a:srgbClr val="000000"/>
                        </a:buClr>
                        <a:buSzPts val="700"/>
                        <a:buFont typeface="Arial"/>
                        <a:buNone/>
                      </a:pPr>
                      <a:r>
                        <a:rPr b="1" lang="en" sz="700" u="none" cap="none" strike="noStrike"/>
                        <a:t>Name</a:t>
                      </a:r>
                      <a:endParaRPr b="1" sz="700" u="none" cap="none" strike="noStrike"/>
                    </a:p>
                  </a:txBody>
                  <a:tcPr marT="91425" marB="91425" marR="91425" marL="91425">
                    <a:solidFill>
                      <a:schemeClr val="lt1"/>
                    </a:solidFill>
                  </a:tcPr>
                </a:tc>
                <a:tc>
                  <a:txBody>
                    <a:bodyPr/>
                    <a:lstStyle/>
                    <a:p>
                      <a:pPr indent="0" lvl="0" marL="0" marR="0" rtl="0" algn="l">
                        <a:lnSpc>
                          <a:spcPct val="100000"/>
                        </a:lnSpc>
                        <a:spcBef>
                          <a:spcPts val="0"/>
                        </a:spcBef>
                        <a:spcAft>
                          <a:spcPts val="0"/>
                        </a:spcAft>
                        <a:buClr>
                          <a:srgbClr val="000000"/>
                        </a:buClr>
                        <a:buSzPts val="700"/>
                        <a:buFont typeface="Arial"/>
                        <a:buNone/>
                      </a:pPr>
                      <a:r>
                        <a:rPr b="1" lang="en" sz="700" u="none" cap="none" strike="noStrike"/>
                        <a:t>Age</a:t>
                      </a:r>
                      <a:endParaRPr b="1" sz="7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700"/>
                        <a:buFont typeface="Arial"/>
                        <a:buNone/>
                      </a:pPr>
                      <a:r>
                        <a:rPr b="1" lang="en" sz="700" u="none" cap="none" strike="noStrike"/>
                        <a:t>Gender</a:t>
                      </a:r>
                      <a:endParaRPr b="1" sz="7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700"/>
                        <a:buFont typeface="Arial"/>
                        <a:buNone/>
                      </a:pPr>
                      <a:r>
                        <a:rPr b="1" lang="en" sz="700" u="none" cap="none" strike="noStrike"/>
                        <a:t>Employer Rating</a:t>
                      </a:r>
                      <a:endParaRPr b="1" sz="700" u="none" cap="none" strike="noStrike"/>
                    </a:p>
                  </a:txBody>
                  <a:tcPr marT="91425" marB="91425" marR="91425" marL="91425"/>
                </a:tc>
              </a:tr>
              <a:tr h="235125">
                <a:tc>
                  <a:txBody>
                    <a:bodyPr/>
                    <a:lstStyle/>
                    <a:p>
                      <a:pPr indent="0" lvl="0" marL="0" marR="0" rtl="0" algn="l">
                        <a:lnSpc>
                          <a:spcPct val="100000"/>
                        </a:lnSpc>
                        <a:spcBef>
                          <a:spcPts val="0"/>
                        </a:spcBef>
                        <a:spcAft>
                          <a:spcPts val="0"/>
                        </a:spcAft>
                        <a:buClr>
                          <a:srgbClr val="000000"/>
                        </a:buClr>
                        <a:buSzPts val="700"/>
                        <a:buFont typeface="Arial"/>
                        <a:buNone/>
                      </a:pPr>
                      <a:r>
                        <a:rPr lang="en" sz="700" u="none" cap="none" strike="noStrike"/>
                        <a:t>Alex</a:t>
                      </a:r>
                      <a:endParaRPr sz="7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700"/>
                        <a:buFont typeface="Arial"/>
                        <a:buNone/>
                      </a:pPr>
                      <a:r>
                        <a:rPr lang="en" sz="700" u="none" cap="none" strike="noStrike"/>
                        <a:t>36</a:t>
                      </a:r>
                      <a:endParaRPr sz="7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700"/>
                        <a:buFont typeface="Arial"/>
                        <a:buNone/>
                      </a:pPr>
                      <a:r>
                        <a:rPr lang="en" sz="700" u="none" cap="none" strike="noStrike"/>
                        <a:t>M</a:t>
                      </a:r>
                      <a:endParaRPr sz="7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700"/>
                        <a:buFont typeface="Arial"/>
                        <a:buNone/>
                      </a:pPr>
                      <a:r>
                        <a:rPr lang="en" sz="700" u="none" cap="none" strike="noStrike"/>
                        <a:t>10</a:t>
                      </a:r>
                      <a:endParaRPr sz="700" u="none" cap="none" strike="noStrike"/>
                    </a:p>
                  </a:txBody>
                  <a:tcPr marT="91425" marB="91425" marR="91425" marL="91425"/>
                </a:tc>
              </a:tr>
              <a:tr h="235125">
                <a:tc>
                  <a:txBody>
                    <a:bodyPr/>
                    <a:lstStyle/>
                    <a:p>
                      <a:pPr indent="0" lvl="0" marL="0" marR="0" rtl="0" algn="l">
                        <a:lnSpc>
                          <a:spcPct val="100000"/>
                        </a:lnSpc>
                        <a:spcBef>
                          <a:spcPts val="0"/>
                        </a:spcBef>
                        <a:spcAft>
                          <a:spcPts val="0"/>
                        </a:spcAft>
                        <a:buClr>
                          <a:srgbClr val="000000"/>
                        </a:buClr>
                        <a:buSzPts val="700"/>
                        <a:buFont typeface="Arial"/>
                        <a:buNone/>
                      </a:pPr>
                      <a:r>
                        <a:rPr lang="en" sz="700" u="none" cap="none" strike="noStrike"/>
                        <a:t>Jane</a:t>
                      </a:r>
                      <a:endParaRPr sz="7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700"/>
                        <a:buFont typeface="Arial"/>
                        <a:buNone/>
                      </a:pPr>
                      <a:r>
                        <a:rPr lang="en" sz="700" u="none" cap="none" strike="noStrike"/>
                        <a:t>22</a:t>
                      </a:r>
                      <a:endParaRPr sz="7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700"/>
                        <a:buFont typeface="Arial"/>
                        <a:buNone/>
                      </a:pPr>
                      <a:r>
                        <a:rPr lang="en" sz="700" u="none" cap="none" strike="noStrike"/>
                        <a:t>F</a:t>
                      </a:r>
                      <a:endParaRPr sz="7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700"/>
                        <a:buFont typeface="Arial"/>
                        <a:buNone/>
                      </a:pPr>
                      <a:r>
                        <a:rPr lang="en" sz="700" u="none" cap="none" strike="noStrike"/>
                        <a:t>1</a:t>
                      </a:r>
                      <a:endParaRPr sz="700" u="none" cap="none" strike="noStrike"/>
                    </a:p>
                  </a:txBody>
                  <a:tcPr marT="91425" marB="91425" marR="91425" marL="91425"/>
                </a:tc>
              </a:tr>
              <a:tr h="235125">
                <a:tc>
                  <a:txBody>
                    <a:bodyPr/>
                    <a:lstStyle/>
                    <a:p>
                      <a:pPr indent="0" lvl="0" marL="0" marR="0" rtl="0" algn="l">
                        <a:lnSpc>
                          <a:spcPct val="100000"/>
                        </a:lnSpc>
                        <a:spcBef>
                          <a:spcPts val="0"/>
                        </a:spcBef>
                        <a:spcAft>
                          <a:spcPts val="0"/>
                        </a:spcAft>
                        <a:buClr>
                          <a:srgbClr val="000000"/>
                        </a:buClr>
                        <a:buSzPts val="700"/>
                        <a:buFont typeface="Arial"/>
                        <a:buNone/>
                      </a:pPr>
                      <a:r>
                        <a:rPr lang="en" sz="700" u="none" cap="none" strike="noStrike"/>
                        <a:t>Tom</a:t>
                      </a:r>
                      <a:endParaRPr sz="7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700"/>
                        <a:buFont typeface="Arial"/>
                        <a:buNone/>
                      </a:pPr>
                      <a:r>
                        <a:rPr lang="en" sz="700" u="none" cap="none" strike="noStrike"/>
                        <a:t>54</a:t>
                      </a:r>
                      <a:endParaRPr sz="7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700"/>
                        <a:buFont typeface="Arial"/>
                        <a:buNone/>
                      </a:pPr>
                      <a:r>
                        <a:rPr lang="en" sz="700" u="none" cap="none" strike="noStrike"/>
                        <a:t>M</a:t>
                      </a:r>
                      <a:endParaRPr sz="7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700"/>
                        <a:buFont typeface="Arial"/>
                        <a:buNone/>
                      </a:pPr>
                      <a:r>
                        <a:rPr lang="en" sz="700" u="none" cap="none" strike="noStrike"/>
                        <a:t>7</a:t>
                      </a:r>
                      <a:endParaRPr sz="700" u="none" cap="none" strike="noStrike"/>
                    </a:p>
                  </a:txBody>
                  <a:tcPr marT="91425" marB="91425" marR="91425" marL="91425"/>
                </a:tc>
              </a:tr>
              <a:tr h="235125">
                <a:tc>
                  <a:txBody>
                    <a:bodyPr/>
                    <a:lstStyle/>
                    <a:p>
                      <a:pPr indent="0" lvl="0" marL="0" marR="0" rtl="0" algn="l">
                        <a:lnSpc>
                          <a:spcPct val="100000"/>
                        </a:lnSpc>
                        <a:spcBef>
                          <a:spcPts val="0"/>
                        </a:spcBef>
                        <a:spcAft>
                          <a:spcPts val="0"/>
                        </a:spcAft>
                        <a:buClr>
                          <a:srgbClr val="000000"/>
                        </a:buClr>
                        <a:buSzPts val="700"/>
                        <a:buFont typeface="Arial"/>
                        <a:buNone/>
                      </a:pPr>
                      <a:r>
                        <a:rPr lang="en" sz="700" u="none" cap="none" strike="noStrike"/>
                        <a:t>Anna</a:t>
                      </a:r>
                      <a:endParaRPr sz="7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700"/>
                        <a:buFont typeface="Arial"/>
                        <a:buNone/>
                      </a:pPr>
                      <a:r>
                        <a:rPr lang="en" sz="700" u="none" cap="none" strike="noStrike"/>
                        <a:t>39</a:t>
                      </a:r>
                      <a:endParaRPr sz="7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700"/>
                        <a:buFont typeface="Arial"/>
                        <a:buNone/>
                      </a:pPr>
                      <a:r>
                        <a:rPr lang="en" sz="700" u="none" cap="none" strike="noStrike"/>
                        <a:t>F</a:t>
                      </a:r>
                      <a:endParaRPr sz="7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700"/>
                        <a:buFont typeface="Arial"/>
                        <a:buNone/>
                      </a:pPr>
                      <a:r>
                        <a:rPr lang="en" sz="700" u="none" cap="none" strike="noStrike"/>
                        <a:t>2</a:t>
                      </a:r>
                      <a:endParaRPr sz="700" u="none" cap="none" strike="noStrike"/>
                    </a:p>
                  </a:txBody>
                  <a:tcPr marT="91425" marB="91425" marR="91425" marL="91425"/>
                </a:tc>
              </a:tr>
            </a:tbl>
          </a:graphicData>
        </a:graphic>
      </p:graphicFrame>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8"/>
                                        </p:tgtEl>
                                        <p:attrNameLst>
                                          <p:attrName>style.visibility</p:attrName>
                                        </p:attrNameLst>
                                      </p:cBhvr>
                                      <p:to>
                                        <p:strVal val="visible"/>
                                      </p:to>
                                    </p:set>
                                    <p:animEffect filter="fade" transition="in">
                                      <p:cBhvr>
                                        <p:cTn dur="1000"/>
                                        <p:tgtEl>
                                          <p:spTgt spid="548"/>
                                        </p:tgtEl>
                                      </p:cBhvr>
                                    </p:animEffect>
                                  </p:childTnLst>
                                </p:cTn>
                              </p:par>
                              <p:par>
                                <p:cTn fill="hold" nodeType="withEffect" presetClass="entr" presetID="10" presetSubtype="0">
                                  <p:stCondLst>
                                    <p:cond delay="0"/>
                                  </p:stCondLst>
                                  <p:childTnLst>
                                    <p:set>
                                      <p:cBhvr>
                                        <p:cTn dur="1" fill="hold">
                                          <p:stCondLst>
                                            <p:cond delay="0"/>
                                          </p:stCondLst>
                                        </p:cTn>
                                        <p:tgtEl>
                                          <p:spTgt spid="549"/>
                                        </p:tgtEl>
                                        <p:attrNameLst>
                                          <p:attrName>style.visibility</p:attrName>
                                        </p:attrNameLst>
                                      </p:cBhvr>
                                      <p:to>
                                        <p:strVal val="visible"/>
                                      </p:to>
                                    </p:set>
                                    <p:animEffect filter="fade" transition="in">
                                      <p:cBhvr>
                                        <p:cTn dur="1000"/>
                                        <p:tgtEl>
                                          <p:spTgt spid="549"/>
                                        </p:tgtEl>
                                      </p:cBhvr>
                                    </p:animEffect>
                                  </p:childTnLst>
                                </p:cTn>
                              </p:par>
                              <p:par>
                                <p:cTn fill="hold" nodeType="withEffect" presetClass="entr" presetID="10" presetSubtype="0">
                                  <p:stCondLst>
                                    <p:cond delay="0"/>
                                  </p:stCondLst>
                                  <p:childTnLst>
                                    <p:set>
                                      <p:cBhvr>
                                        <p:cTn dur="1" fill="hold">
                                          <p:stCondLst>
                                            <p:cond delay="0"/>
                                          </p:stCondLst>
                                        </p:cTn>
                                        <p:tgtEl>
                                          <p:spTgt spid="550"/>
                                        </p:tgtEl>
                                        <p:attrNameLst>
                                          <p:attrName>style.visibility</p:attrName>
                                        </p:attrNameLst>
                                      </p:cBhvr>
                                      <p:to>
                                        <p:strVal val="visible"/>
                                      </p:to>
                                    </p:set>
                                    <p:animEffect filter="fade" transition="in">
                                      <p:cBhvr>
                                        <p:cTn dur="1000"/>
                                        <p:tgtEl>
                                          <p:spTgt spid="550"/>
                                        </p:tgtEl>
                                      </p:cBhvr>
                                    </p:animEffect>
                                  </p:childTnLst>
                                </p:cTn>
                              </p:par>
                              <p:par>
                                <p:cTn fill="hold" nodeType="withEffect" presetClass="entr" presetID="10" presetSubtype="0">
                                  <p:stCondLst>
                                    <p:cond delay="0"/>
                                  </p:stCondLst>
                                  <p:childTnLst>
                                    <p:set>
                                      <p:cBhvr>
                                        <p:cTn dur="1" fill="hold">
                                          <p:stCondLst>
                                            <p:cond delay="0"/>
                                          </p:stCondLst>
                                        </p:cTn>
                                        <p:tgtEl>
                                          <p:spTgt spid="551"/>
                                        </p:tgtEl>
                                        <p:attrNameLst>
                                          <p:attrName>style.visibility</p:attrName>
                                        </p:attrNameLst>
                                      </p:cBhvr>
                                      <p:to>
                                        <p:strVal val="visible"/>
                                      </p:to>
                                    </p:set>
                                    <p:animEffect filter="fade" transition="in">
                                      <p:cBhvr>
                                        <p:cTn dur="1000"/>
                                        <p:tgtEl>
                                          <p:spTgt spid="551"/>
                                        </p:tgtEl>
                                      </p:cBhvr>
                                    </p:animEffect>
                                  </p:childTnLst>
                                </p:cTn>
                              </p:par>
                              <p:par>
                                <p:cTn fill="hold" nodeType="withEffect" presetClass="entr" presetID="10" presetSubtype="0">
                                  <p:stCondLst>
                                    <p:cond delay="0"/>
                                  </p:stCondLst>
                                  <p:childTnLst>
                                    <p:set>
                                      <p:cBhvr>
                                        <p:cTn dur="1" fill="hold">
                                          <p:stCondLst>
                                            <p:cond delay="0"/>
                                          </p:stCondLst>
                                        </p:cTn>
                                        <p:tgtEl>
                                          <p:spTgt spid="553"/>
                                        </p:tgtEl>
                                        <p:attrNameLst>
                                          <p:attrName>style.visibility</p:attrName>
                                        </p:attrNameLst>
                                      </p:cBhvr>
                                      <p:to>
                                        <p:strVal val="visible"/>
                                      </p:to>
                                    </p:set>
                                    <p:animEffect filter="fade" transition="in">
                                      <p:cBhvr>
                                        <p:cTn dur="1000"/>
                                        <p:tgtEl>
                                          <p:spTgt spid="553"/>
                                        </p:tgtEl>
                                      </p:cBhvr>
                                    </p:animEffect>
                                  </p:childTnLst>
                                </p:cTn>
                              </p:par>
                              <p:par>
                                <p:cTn fill="hold" nodeType="withEffect" presetClass="entr" presetID="10" presetSubtype="0">
                                  <p:stCondLst>
                                    <p:cond delay="0"/>
                                  </p:stCondLst>
                                  <p:childTnLst>
                                    <p:set>
                                      <p:cBhvr>
                                        <p:cTn dur="1" fill="hold">
                                          <p:stCondLst>
                                            <p:cond delay="0"/>
                                          </p:stCondLst>
                                        </p:cTn>
                                        <p:tgtEl>
                                          <p:spTgt spid="554"/>
                                        </p:tgtEl>
                                        <p:attrNameLst>
                                          <p:attrName>style.visibility</p:attrName>
                                        </p:attrNameLst>
                                      </p:cBhvr>
                                      <p:to>
                                        <p:strVal val="visible"/>
                                      </p:to>
                                    </p:set>
                                    <p:animEffect filter="fade" transition="in">
                                      <p:cBhvr>
                                        <p:cTn dur="1000"/>
                                        <p:tgtEl>
                                          <p:spTgt spid="554"/>
                                        </p:tgtEl>
                                      </p:cBhvr>
                                    </p:animEffect>
                                  </p:childTnLst>
                                </p:cTn>
                              </p:par>
                              <p:par>
                                <p:cTn fill="hold" nodeType="withEffect" presetClass="entr" presetID="10" presetSubtype="0">
                                  <p:stCondLst>
                                    <p:cond delay="0"/>
                                  </p:stCondLst>
                                  <p:childTnLst>
                                    <p:set>
                                      <p:cBhvr>
                                        <p:cTn dur="1" fill="hold">
                                          <p:stCondLst>
                                            <p:cond delay="0"/>
                                          </p:stCondLst>
                                        </p:cTn>
                                        <p:tgtEl>
                                          <p:spTgt spid="555"/>
                                        </p:tgtEl>
                                        <p:attrNameLst>
                                          <p:attrName>style.visibility</p:attrName>
                                        </p:attrNameLst>
                                      </p:cBhvr>
                                      <p:to>
                                        <p:strVal val="visible"/>
                                      </p:to>
                                    </p:set>
                                    <p:animEffect filter="fade" transition="in">
                                      <p:cBhvr>
                                        <p:cTn dur="1000"/>
                                        <p:tgtEl>
                                          <p:spTgt spid="555"/>
                                        </p:tgtEl>
                                      </p:cBhvr>
                                    </p:animEffect>
                                  </p:childTnLst>
                                </p:cTn>
                              </p:par>
                              <p:par>
                                <p:cTn fill="hold" nodeType="withEffect" presetClass="entr" presetID="10" presetSubtype="0">
                                  <p:stCondLst>
                                    <p:cond delay="0"/>
                                  </p:stCondLst>
                                  <p:childTnLst>
                                    <p:set>
                                      <p:cBhvr>
                                        <p:cTn dur="1" fill="hold">
                                          <p:stCondLst>
                                            <p:cond delay="0"/>
                                          </p:stCondLst>
                                        </p:cTn>
                                        <p:tgtEl>
                                          <p:spTgt spid="556"/>
                                        </p:tgtEl>
                                        <p:attrNameLst>
                                          <p:attrName>style.visibility</p:attrName>
                                        </p:attrNameLst>
                                      </p:cBhvr>
                                      <p:to>
                                        <p:strVal val="visible"/>
                                      </p:to>
                                    </p:set>
                                    <p:animEffect filter="fade" transition="in">
                                      <p:cBhvr>
                                        <p:cTn dur="1000"/>
                                        <p:tgtEl>
                                          <p:spTgt spid="556"/>
                                        </p:tgtEl>
                                      </p:cBhvr>
                                    </p:animEffect>
                                  </p:childTnLst>
                                </p:cTn>
                              </p:par>
                              <p:par>
                                <p:cTn fill="hold" nodeType="withEffect" presetClass="entr" presetID="10" presetSubtype="0">
                                  <p:stCondLst>
                                    <p:cond delay="0"/>
                                  </p:stCondLst>
                                  <p:childTnLst>
                                    <p:set>
                                      <p:cBhvr>
                                        <p:cTn dur="1" fill="hold">
                                          <p:stCondLst>
                                            <p:cond delay="0"/>
                                          </p:stCondLst>
                                        </p:cTn>
                                        <p:tgtEl>
                                          <p:spTgt spid="557"/>
                                        </p:tgtEl>
                                        <p:attrNameLst>
                                          <p:attrName>style.visibility</p:attrName>
                                        </p:attrNameLst>
                                      </p:cBhvr>
                                      <p:to>
                                        <p:strVal val="visible"/>
                                      </p:to>
                                    </p:set>
                                    <p:animEffect filter="fade" transition="in">
                                      <p:cBhvr>
                                        <p:cTn dur="1000"/>
                                        <p:tgtEl>
                                          <p:spTgt spid="557"/>
                                        </p:tgtEl>
                                      </p:cBhvr>
                                    </p:animEffect>
                                  </p:childTnLst>
                                </p:cTn>
                              </p:par>
                              <p:par>
                                <p:cTn fill="hold" nodeType="withEffect" presetClass="entr" presetID="10" presetSubtype="0">
                                  <p:stCondLst>
                                    <p:cond delay="0"/>
                                  </p:stCondLst>
                                  <p:childTnLst>
                                    <p:set>
                                      <p:cBhvr>
                                        <p:cTn dur="1" fill="hold">
                                          <p:stCondLst>
                                            <p:cond delay="0"/>
                                          </p:stCondLst>
                                        </p:cTn>
                                        <p:tgtEl>
                                          <p:spTgt spid="558"/>
                                        </p:tgtEl>
                                        <p:attrNameLst>
                                          <p:attrName>style.visibility</p:attrName>
                                        </p:attrNameLst>
                                      </p:cBhvr>
                                      <p:to>
                                        <p:strVal val="visible"/>
                                      </p:to>
                                    </p:set>
                                    <p:animEffect filter="fade" transition="in">
                                      <p:cBhvr>
                                        <p:cTn dur="1000"/>
                                        <p:tgtEl>
                                          <p:spTgt spid="558"/>
                                        </p:tgtEl>
                                      </p:cBhvr>
                                    </p:animEffect>
                                  </p:childTnLst>
                                </p:cTn>
                              </p:par>
                              <p:par>
                                <p:cTn fill="hold" nodeType="withEffect" presetClass="entr" presetID="10" presetSubtype="0">
                                  <p:stCondLst>
                                    <p:cond delay="0"/>
                                  </p:stCondLst>
                                  <p:childTnLst>
                                    <p:set>
                                      <p:cBhvr>
                                        <p:cTn dur="1" fill="hold">
                                          <p:stCondLst>
                                            <p:cond delay="0"/>
                                          </p:stCondLst>
                                        </p:cTn>
                                        <p:tgtEl>
                                          <p:spTgt spid="559"/>
                                        </p:tgtEl>
                                        <p:attrNameLst>
                                          <p:attrName>style.visibility</p:attrName>
                                        </p:attrNameLst>
                                      </p:cBhvr>
                                      <p:to>
                                        <p:strVal val="visible"/>
                                      </p:to>
                                    </p:set>
                                    <p:animEffect filter="fade" transition="in">
                                      <p:cBhvr>
                                        <p:cTn dur="1000"/>
                                        <p:tgtEl>
                                          <p:spTgt spid="559"/>
                                        </p:tgtEl>
                                      </p:cBhvr>
                                    </p:animEffect>
                                  </p:childTnLst>
                                </p:cTn>
                              </p:par>
                              <p:par>
                                <p:cTn fill="hold" nodeType="withEffect" presetClass="entr" presetID="10" presetSubtype="0">
                                  <p:stCondLst>
                                    <p:cond delay="0"/>
                                  </p:stCondLst>
                                  <p:childTnLst>
                                    <p:set>
                                      <p:cBhvr>
                                        <p:cTn dur="1" fill="hold">
                                          <p:stCondLst>
                                            <p:cond delay="0"/>
                                          </p:stCondLst>
                                        </p:cTn>
                                        <p:tgtEl>
                                          <p:spTgt spid="560"/>
                                        </p:tgtEl>
                                        <p:attrNameLst>
                                          <p:attrName>style.visibility</p:attrName>
                                        </p:attrNameLst>
                                      </p:cBhvr>
                                      <p:to>
                                        <p:strVal val="visible"/>
                                      </p:to>
                                    </p:set>
                                    <p:animEffect filter="fade" transition="in">
                                      <p:cBhvr>
                                        <p:cTn dur="1000"/>
                                        <p:tgtEl>
                                          <p:spTgt spid="560"/>
                                        </p:tgtEl>
                                      </p:cBhvr>
                                    </p:animEffect>
                                  </p:childTnLst>
                                </p:cTn>
                              </p:par>
                              <p:par>
                                <p:cTn fill="hold" nodeType="withEffect" presetClass="entr" presetID="10" presetSubtype="0">
                                  <p:stCondLst>
                                    <p:cond delay="0"/>
                                  </p:stCondLst>
                                  <p:childTnLst>
                                    <p:set>
                                      <p:cBhvr>
                                        <p:cTn dur="1" fill="hold">
                                          <p:stCondLst>
                                            <p:cond delay="0"/>
                                          </p:stCondLst>
                                        </p:cTn>
                                        <p:tgtEl>
                                          <p:spTgt spid="561"/>
                                        </p:tgtEl>
                                        <p:attrNameLst>
                                          <p:attrName>style.visibility</p:attrName>
                                        </p:attrNameLst>
                                      </p:cBhvr>
                                      <p:to>
                                        <p:strVal val="visible"/>
                                      </p:to>
                                    </p:set>
                                    <p:animEffect filter="fade" transition="in">
                                      <p:cBhvr>
                                        <p:cTn dur="1000"/>
                                        <p:tgtEl>
                                          <p:spTgt spid="561"/>
                                        </p:tgtEl>
                                      </p:cBhvr>
                                    </p:animEffect>
                                  </p:childTnLst>
                                </p:cTn>
                              </p:par>
                              <p:par>
                                <p:cTn fill="hold" nodeType="withEffect" presetClass="entr" presetID="10" presetSubtype="0">
                                  <p:stCondLst>
                                    <p:cond delay="0"/>
                                  </p:stCondLst>
                                  <p:childTnLst>
                                    <p:set>
                                      <p:cBhvr>
                                        <p:cTn dur="1" fill="hold">
                                          <p:stCondLst>
                                            <p:cond delay="0"/>
                                          </p:stCondLst>
                                        </p:cTn>
                                        <p:tgtEl>
                                          <p:spTgt spid="562"/>
                                        </p:tgtEl>
                                        <p:attrNameLst>
                                          <p:attrName>style.visibility</p:attrName>
                                        </p:attrNameLst>
                                      </p:cBhvr>
                                      <p:to>
                                        <p:strVal val="visible"/>
                                      </p:to>
                                    </p:set>
                                    <p:animEffect filter="fade" transition="in">
                                      <p:cBhvr>
                                        <p:cTn dur="1000"/>
                                        <p:tgtEl>
                                          <p:spTgt spid="562"/>
                                        </p:tgtEl>
                                      </p:cBhvr>
                                    </p:animEffect>
                                  </p:childTnLst>
                                </p:cTn>
                              </p:par>
                              <p:par>
                                <p:cTn fill="hold" nodeType="withEffect" presetClass="entr" presetID="10" presetSubtype="0">
                                  <p:stCondLst>
                                    <p:cond delay="0"/>
                                  </p:stCondLst>
                                  <p:childTnLst>
                                    <p:set>
                                      <p:cBhvr>
                                        <p:cTn dur="1" fill="hold">
                                          <p:stCondLst>
                                            <p:cond delay="0"/>
                                          </p:stCondLst>
                                        </p:cTn>
                                        <p:tgtEl>
                                          <p:spTgt spid="563"/>
                                        </p:tgtEl>
                                        <p:attrNameLst>
                                          <p:attrName>style.visibility</p:attrName>
                                        </p:attrNameLst>
                                      </p:cBhvr>
                                      <p:to>
                                        <p:strVal val="visible"/>
                                      </p:to>
                                    </p:set>
                                    <p:animEffect filter="fade" transition="in">
                                      <p:cBhvr>
                                        <p:cTn dur="1000"/>
                                        <p:tgtEl>
                                          <p:spTgt spid="563"/>
                                        </p:tgtEl>
                                      </p:cBhvr>
                                    </p:animEffect>
                                  </p:childTnLst>
                                </p:cTn>
                              </p:par>
                              <p:par>
                                <p:cTn fill="hold" nodeType="withEffect" presetClass="entr" presetID="10" presetSubtype="0">
                                  <p:stCondLst>
                                    <p:cond delay="0"/>
                                  </p:stCondLst>
                                  <p:childTnLst>
                                    <p:set>
                                      <p:cBhvr>
                                        <p:cTn dur="1" fill="hold">
                                          <p:stCondLst>
                                            <p:cond delay="0"/>
                                          </p:stCondLst>
                                        </p:cTn>
                                        <p:tgtEl>
                                          <p:spTgt spid="564"/>
                                        </p:tgtEl>
                                        <p:attrNameLst>
                                          <p:attrName>style.visibility</p:attrName>
                                        </p:attrNameLst>
                                      </p:cBhvr>
                                      <p:to>
                                        <p:strVal val="visible"/>
                                      </p:to>
                                    </p:set>
                                    <p:animEffect filter="fade" transition="in">
                                      <p:cBhvr>
                                        <p:cTn dur="1000"/>
                                        <p:tgtEl>
                                          <p:spTgt spid="564"/>
                                        </p:tgtEl>
                                      </p:cBhvr>
                                    </p:animEffect>
                                  </p:childTnLst>
                                </p:cTn>
                              </p:par>
                              <p:par>
                                <p:cTn fill="hold" nodeType="withEffect" presetClass="entr" presetID="10" presetSubtype="0">
                                  <p:stCondLst>
                                    <p:cond delay="0"/>
                                  </p:stCondLst>
                                  <p:childTnLst>
                                    <p:set>
                                      <p:cBhvr>
                                        <p:cTn dur="1" fill="hold">
                                          <p:stCondLst>
                                            <p:cond delay="0"/>
                                          </p:stCondLst>
                                        </p:cTn>
                                        <p:tgtEl>
                                          <p:spTgt spid="565"/>
                                        </p:tgtEl>
                                        <p:attrNameLst>
                                          <p:attrName>style.visibility</p:attrName>
                                        </p:attrNameLst>
                                      </p:cBhvr>
                                      <p:to>
                                        <p:strVal val="visible"/>
                                      </p:to>
                                    </p:set>
                                    <p:animEffect filter="fade" transition="in">
                                      <p:cBhvr>
                                        <p:cTn dur="1000"/>
                                        <p:tgtEl>
                                          <p:spTgt spid="565"/>
                                        </p:tgtEl>
                                      </p:cBhvr>
                                    </p:animEffect>
                                  </p:childTnLst>
                                </p:cTn>
                              </p:par>
                              <p:par>
                                <p:cTn fill="hold" nodeType="withEffect" presetClass="entr" presetID="10" presetSubtype="0">
                                  <p:stCondLst>
                                    <p:cond delay="0"/>
                                  </p:stCondLst>
                                  <p:childTnLst>
                                    <p:set>
                                      <p:cBhvr>
                                        <p:cTn dur="1" fill="hold">
                                          <p:stCondLst>
                                            <p:cond delay="0"/>
                                          </p:stCondLst>
                                        </p:cTn>
                                        <p:tgtEl>
                                          <p:spTgt spid="566"/>
                                        </p:tgtEl>
                                        <p:attrNameLst>
                                          <p:attrName>style.visibility</p:attrName>
                                        </p:attrNameLst>
                                      </p:cBhvr>
                                      <p:to>
                                        <p:strVal val="visible"/>
                                      </p:to>
                                    </p:set>
                                    <p:animEffect filter="fade" transition="in">
                                      <p:cBhvr>
                                        <p:cTn dur="1000"/>
                                        <p:tgtEl>
                                          <p:spTgt spid="566"/>
                                        </p:tgtEl>
                                      </p:cBhvr>
                                    </p:animEffect>
                                  </p:childTnLst>
                                </p:cTn>
                              </p:par>
                              <p:par>
                                <p:cTn fill="hold" nodeType="withEffect" presetClass="entr" presetID="10" presetSubtype="0">
                                  <p:stCondLst>
                                    <p:cond delay="0"/>
                                  </p:stCondLst>
                                  <p:childTnLst>
                                    <p:set>
                                      <p:cBhvr>
                                        <p:cTn dur="1" fill="hold">
                                          <p:stCondLst>
                                            <p:cond delay="0"/>
                                          </p:stCondLst>
                                        </p:cTn>
                                        <p:tgtEl>
                                          <p:spTgt spid="567"/>
                                        </p:tgtEl>
                                        <p:attrNameLst>
                                          <p:attrName>style.visibility</p:attrName>
                                        </p:attrNameLst>
                                      </p:cBhvr>
                                      <p:to>
                                        <p:strVal val="visible"/>
                                      </p:to>
                                    </p:set>
                                    <p:animEffect filter="fade" transition="in">
                                      <p:cBhvr>
                                        <p:cTn dur="1000"/>
                                        <p:tgtEl>
                                          <p:spTgt spid="567"/>
                                        </p:tgtEl>
                                      </p:cBhvr>
                                    </p:animEffect>
                                  </p:childTnLst>
                                </p:cTn>
                              </p:par>
                              <p:par>
                                <p:cTn fill="hold" nodeType="withEffect" presetClass="entr" presetID="10" presetSubtype="0">
                                  <p:stCondLst>
                                    <p:cond delay="0"/>
                                  </p:stCondLst>
                                  <p:childTnLst>
                                    <p:set>
                                      <p:cBhvr>
                                        <p:cTn dur="1" fill="hold">
                                          <p:stCondLst>
                                            <p:cond delay="0"/>
                                          </p:stCondLst>
                                        </p:cTn>
                                        <p:tgtEl>
                                          <p:spTgt spid="568"/>
                                        </p:tgtEl>
                                        <p:attrNameLst>
                                          <p:attrName>style.visibility</p:attrName>
                                        </p:attrNameLst>
                                      </p:cBhvr>
                                      <p:to>
                                        <p:strVal val="visible"/>
                                      </p:to>
                                    </p:set>
                                    <p:animEffect filter="fade" transition="in">
                                      <p:cBhvr>
                                        <p:cTn dur="1000"/>
                                        <p:tgtEl>
                                          <p:spTgt spid="568"/>
                                        </p:tgtEl>
                                      </p:cBhvr>
                                    </p:animEffect>
                                  </p:childTnLst>
                                </p:cTn>
                              </p:par>
                              <p:par>
                                <p:cTn fill="hold" nodeType="withEffect" presetClass="entr" presetID="10" presetSubtype="0">
                                  <p:stCondLst>
                                    <p:cond delay="0"/>
                                  </p:stCondLst>
                                  <p:childTnLst>
                                    <p:set>
                                      <p:cBhvr>
                                        <p:cTn dur="1" fill="hold">
                                          <p:stCondLst>
                                            <p:cond delay="0"/>
                                          </p:stCondLst>
                                        </p:cTn>
                                        <p:tgtEl>
                                          <p:spTgt spid="569"/>
                                        </p:tgtEl>
                                        <p:attrNameLst>
                                          <p:attrName>style.visibility</p:attrName>
                                        </p:attrNameLst>
                                      </p:cBhvr>
                                      <p:to>
                                        <p:strVal val="visible"/>
                                      </p:to>
                                    </p:set>
                                    <p:animEffect filter="fade" transition="in">
                                      <p:cBhvr>
                                        <p:cTn dur="1000"/>
                                        <p:tgtEl>
                                          <p:spTgt spid="56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70"/>
                                        </p:tgtEl>
                                        <p:attrNameLst>
                                          <p:attrName>style.visibility</p:attrName>
                                        </p:attrNameLst>
                                      </p:cBhvr>
                                      <p:to>
                                        <p:strVal val="visible"/>
                                      </p:to>
                                    </p:set>
                                    <p:animEffect filter="fade" transition="in">
                                      <p:cBhvr>
                                        <p:cTn dur="1000"/>
                                        <p:tgtEl>
                                          <p:spTgt spid="570"/>
                                        </p:tgtEl>
                                      </p:cBhvr>
                                    </p:animEffect>
                                  </p:childTnLst>
                                </p:cTn>
                              </p:par>
                              <p:par>
                                <p:cTn fill="hold" nodeType="withEffect" presetClass="entr" presetID="10" presetSubtype="0">
                                  <p:stCondLst>
                                    <p:cond delay="0"/>
                                  </p:stCondLst>
                                  <p:childTnLst>
                                    <p:set>
                                      <p:cBhvr>
                                        <p:cTn dur="1" fill="hold">
                                          <p:stCondLst>
                                            <p:cond delay="0"/>
                                          </p:stCondLst>
                                        </p:cTn>
                                        <p:tgtEl>
                                          <p:spTgt spid="571"/>
                                        </p:tgtEl>
                                        <p:attrNameLst>
                                          <p:attrName>style.visibility</p:attrName>
                                        </p:attrNameLst>
                                      </p:cBhvr>
                                      <p:to>
                                        <p:strVal val="visible"/>
                                      </p:to>
                                    </p:set>
                                    <p:animEffect filter="fade" transition="in">
                                      <p:cBhvr>
                                        <p:cTn dur="1000"/>
                                        <p:tgtEl>
                                          <p:spTgt spid="571"/>
                                        </p:tgtEl>
                                      </p:cBhvr>
                                    </p:animEffect>
                                  </p:childTnLst>
                                </p:cTn>
                              </p:par>
                              <p:par>
                                <p:cTn fill="hold" nodeType="withEffect" presetClass="entr" presetID="10" presetSubtype="0">
                                  <p:stCondLst>
                                    <p:cond delay="0"/>
                                  </p:stCondLst>
                                  <p:childTnLst>
                                    <p:set>
                                      <p:cBhvr>
                                        <p:cTn dur="1" fill="hold">
                                          <p:stCondLst>
                                            <p:cond delay="0"/>
                                          </p:stCondLst>
                                        </p:cTn>
                                        <p:tgtEl>
                                          <p:spTgt spid="572"/>
                                        </p:tgtEl>
                                        <p:attrNameLst>
                                          <p:attrName>style.visibility</p:attrName>
                                        </p:attrNameLst>
                                      </p:cBhvr>
                                      <p:to>
                                        <p:strVal val="visible"/>
                                      </p:to>
                                    </p:set>
                                    <p:animEffect filter="fade" transition="in">
                                      <p:cBhvr>
                                        <p:cTn dur="1000"/>
                                        <p:tgtEl>
                                          <p:spTgt spid="57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6" name="Shape 576"/>
        <p:cNvGrpSpPr/>
        <p:nvPr/>
      </p:nvGrpSpPr>
      <p:grpSpPr>
        <a:xfrm>
          <a:off x="0" y="0"/>
          <a:ext cx="0" cy="0"/>
          <a:chOff x="0" y="0"/>
          <a:chExt cx="0" cy="0"/>
        </a:xfrm>
      </p:grpSpPr>
      <p:sp>
        <p:nvSpPr>
          <p:cNvPr id="577" name="Google Shape;577;p32"/>
          <p:cNvSpPr txBox="1"/>
          <p:nvPr>
            <p:ph type="title"/>
          </p:nvPr>
        </p:nvSpPr>
        <p:spPr>
          <a:xfrm>
            <a:off x="456579" y="236422"/>
            <a:ext cx="8189400" cy="7140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2400"/>
              <a:buFont typeface="Quattrocento Sans"/>
              <a:buNone/>
            </a:pPr>
            <a:r>
              <a:rPr lang="en"/>
              <a:t>Scenario for K-anonymity</a:t>
            </a:r>
            <a:endParaRPr/>
          </a:p>
        </p:txBody>
      </p:sp>
      <p:sp>
        <p:nvSpPr>
          <p:cNvPr id="578" name="Google Shape;578;p32"/>
          <p:cNvSpPr/>
          <p:nvPr/>
        </p:nvSpPr>
        <p:spPr>
          <a:xfrm>
            <a:off x="509952" y="1852250"/>
            <a:ext cx="281350" cy="294926"/>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chemeClr val="lt2"/>
                </a:solidFill>
                <a:latin typeface="Arial"/>
              </a:rPr>
              <a:t>M</a:t>
            </a:r>
          </a:p>
        </p:txBody>
      </p:sp>
      <p:sp>
        <p:nvSpPr>
          <p:cNvPr id="579" name="Google Shape;579;p32"/>
          <p:cNvSpPr/>
          <p:nvPr/>
        </p:nvSpPr>
        <p:spPr>
          <a:xfrm>
            <a:off x="823527" y="1852250"/>
            <a:ext cx="281350" cy="294926"/>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chemeClr val="lt2"/>
                </a:solidFill>
                <a:latin typeface="Arial"/>
              </a:rPr>
              <a:t>M</a:t>
            </a:r>
          </a:p>
        </p:txBody>
      </p:sp>
      <p:sp>
        <p:nvSpPr>
          <p:cNvPr id="580" name="Google Shape;580;p32"/>
          <p:cNvSpPr/>
          <p:nvPr/>
        </p:nvSpPr>
        <p:spPr>
          <a:xfrm>
            <a:off x="829406" y="2179031"/>
            <a:ext cx="281350" cy="294926"/>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chemeClr val="lt2"/>
                </a:solidFill>
                <a:latin typeface="Arial"/>
              </a:rPr>
              <a:t>M</a:t>
            </a:r>
          </a:p>
        </p:txBody>
      </p:sp>
      <p:sp>
        <p:nvSpPr>
          <p:cNvPr id="581" name="Google Shape;581;p32"/>
          <p:cNvSpPr/>
          <p:nvPr/>
        </p:nvSpPr>
        <p:spPr>
          <a:xfrm>
            <a:off x="509952" y="2179031"/>
            <a:ext cx="281350" cy="294926"/>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chemeClr val="lt2"/>
                </a:solidFill>
                <a:latin typeface="Arial"/>
              </a:rPr>
              <a:t>M</a:t>
            </a:r>
          </a:p>
        </p:txBody>
      </p:sp>
      <p:sp>
        <p:nvSpPr>
          <p:cNvPr id="582" name="Google Shape;582;p32"/>
          <p:cNvSpPr txBox="1"/>
          <p:nvPr/>
        </p:nvSpPr>
        <p:spPr>
          <a:xfrm>
            <a:off x="380375" y="1346100"/>
            <a:ext cx="6066600" cy="3924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1500"/>
              <a:buFont typeface="Arial"/>
              <a:buNone/>
            </a:pPr>
            <a:r>
              <a:rPr b="1" i="0" lang="en" sz="1500" u="none" cap="none" strike="noStrike">
                <a:solidFill>
                  <a:schemeClr val="dk1"/>
                </a:solidFill>
                <a:latin typeface="Quattrocento Sans"/>
                <a:ea typeface="Quattrocento Sans"/>
                <a:cs typeface="Quattrocento Sans"/>
                <a:sym typeface="Quattrocento Sans"/>
              </a:rPr>
              <a:t>“Anonymous” Annual Employee Survey</a:t>
            </a:r>
            <a:endParaRPr b="1" i="0" sz="1500" u="none" cap="none" strike="noStrike">
              <a:solidFill>
                <a:srgbClr val="000000"/>
              </a:solidFill>
              <a:latin typeface="Quattrocento Sans"/>
              <a:ea typeface="Quattrocento Sans"/>
              <a:cs typeface="Quattrocento Sans"/>
              <a:sym typeface="Quattrocento Sans"/>
            </a:endParaRPr>
          </a:p>
        </p:txBody>
      </p:sp>
      <p:sp>
        <p:nvSpPr>
          <p:cNvPr id="583" name="Google Shape;583;p32"/>
          <p:cNvSpPr/>
          <p:nvPr/>
        </p:nvSpPr>
        <p:spPr>
          <a:xfrm>
            <a:off x="1213302" y="1852250"/>
            <a:ext cx="281350" cy="294926"/>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chemeClr val="lt2"/>
                </a:solidFill>
                <a:latin typeface="Arial"/>
              </a:rPr>
              <a:t>M</a:t>
            </a:r>
          </a:p>
        </p:txBody>
      </p:sp>
      <p:sp>
        <p:nvSpPr>
          <p:cNvPr id="584" name="Google Shape;584;p32"/>
          <p:cNvSpPr/>
          <p:nvPr/>
        </p:nvSpPr>
        <p:spPr>
          <a:xfrm>
            <a:off x="1526877" y="1852250"/>
            <a:ext cx="281350" cy="294926"/>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chemeClr val="lt2"/>
                </a:solidFill>
                <a:latin typeface="Arial"/>
              </a:rPr>
              <a:t>M</a:t>
            </a:r>
          </a:p>
        </p:txBody>
      </p:sp>
      <p:sp>
        <p:nvSpPr>
          <p:cNvPr id="585" name="Google Shape;585;p32"/>
          <p:cNvSpPr/>
          <p:nvPr/>
        </p:nvSpPr>
        <p:spPr>
          <a:xfrm>
            <a:off x="1532756" y="2179031"/>
            <a:ext cx="281350" cy="294926"/>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chemeClr val="lt2"/>
                </a:solidFill>
                <a:latin typeface="Arial"/>
              </a:rPr>
              <a:t>M</a:t>
            </a:r>
          </a:p>
        </p:txBody>
      </p:sp>
      <p:sp>
        <p:nvSpPr>
          <p:cNvPr id="586" name="Google Shape;586;p32"/>
          <p:cNvSpPr/>
          <p:nvPr/>
        </p:nvSpPr>
        <p:spPr>
          <a:xfrm>
            <a:off x="1213302" y="2179031"/>
            <a:ext cx="281350" cy="294926"/>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chemeClr val="lt2"/>
                </a:solidFill>
                <a:latin typeface="Arial"/>
              </a:rPr>
              <a:t>M</a:t>
            </a:r>
          </a:p>
        </p:txBody>
      </p:sp>
      <p:sp>
        <p:nvSpPr>
          <p:cNvPr id="587" name="Google Shape;587;p32"/>
          <p:cNvSpPr/>
          <p:nvPr/>
        </p:nvSpPr>
        <p:spPr>
          <a:xfrm>
            <a:off x="509952" y="2538050"/>
            <a:ext cx="281350" cy="294926"/>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chemeClr val="lt2"/>
                </a:solidFill>
                <a:latin typeface="Arial"/>
              </a:rPr>
              <a:t>M</a:t>
            </a:r>
          </a:p>
        </p:txBody>
      </p:sp>
      <p:sp>
        <p:nvSpPr>
          <p:cNvPr id="588" name="Google Shape;588;p32"/>
          <p:cNvSpPr/>
          <p:nvPr/>
        </p:nvSpPr>
        <p:spPr>
          <a:xfrm>
            <a:off x="823527" y="2538050"/>
            <a:ext cx="281350" cy="294926"/>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chemeClr val="lt2"/>
                </a:solidFill>
                <a:latin typeface="Arial"/>
              </a:rPr>
              <a:t>M</a:t>
            </a:r>
          </a:p>
        </p:txBody>
      </p:sp>
      <p:sp>
        <p:nvSpPr>
          <p:cNvPr id="589" name="Google Shape;589;p32"/>
          <p:cNvSpPr/>
          <p:nvPr/>
        </p:nvSpPr>
        <p:spPr>
          <a:xfrm>
            <a:off x="829406" y="2864831"/>
            <a:ext cx="281350" cy="294926"/>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chemeClr val="lt2"/>
                </a:solidFill>
                <a:latin typeface="Arial"/>
              </a:rPr>
              <a:t>M</a:t>
            </a:r>
          </a:p>
        </p:txBody>
      </p:sp>
      <p:sp>
        <p:nvSpPr>
          <p:cNvPr id="590" name="Google Shape;590;p32"/>
          <p:cNvSpPr/>
          <p:nvPr/>
        </p:nvSpPr>
        <p:spPr>
          <a:xfrm>
            <a:off x="509952" y="2864831"/>
            <a:ext cx="281350" cy="294926"/>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chemeClr val="lt2"/>
                </a:solidFill>
                <a:latin typeface="Arial"/>
              </a:rPr>
              <a:t>M</a:t>
            </a:r>
          </a:p>
        </p:txBody>
      </p:sp>
      <p:sp>
        <p:nvSpPr>
          <p:cNvPr id="591" name="Google Shape;591;p32"/>
          <p:cNvSpPr/>
          <p:nvPr/>
        </p:nvSpPr>
        <p:spPr>
          <a:xfrm>
            <a:off x="1213302" y="2538050"/>
            <a:ext cx="281350" cy="294926"/>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chemeClr val="lt2"/>
                </a:solidFill>
                <a:latin typeface="Arial"/>
              </a:rPr>
              <a:t>M</a:t>
            </a:r>
          </a:p>
        </p:txBody>
      </p:sp>
      <p:sp>
        <p:nvSpPr>
          <p:cNvPr id="592" name="Google Shape;592;p32"/>
          <p:cNvSpPr/>
          <p:nvPr/>
        </p:nvSpPr>
        <p:spPr>
          <a:xfrm>
            <a:off x="1526877" y="2538050"/>
            <a:ext cx="281350" cy="294926"/>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chemeClr val="lt2"/>
                </a:solidFill>
                <a:latin typeface="Arial"/>
              </a:rPr>
              <a:t>M</a:t>
            </a:r>
          </a:p>
        </p:txBody>
      </p:sp>
      <p:sp>
        <p:nvSpPr>
          <p:cNvPr id="593" name="Google Shape;593;p32"/>
          <p:cNvSpPr/>
          <p:nvPr/>
        </p:nvSpPr>
        <p:spPr>
          <a:xfrm>
            <a:off x="1532756" y="2864831"/>
            <a:ext cx="281350" cy="294926"/>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chemeClr val="lt2"/>
                </a:solidFill>
                <a:latin typeface="Arial"/>
              </a:rPr>
              <a:t>M</a:t>
            </a:r>
          </a:p>
        </p:txBody>
      </p:sp>
      <p:sp>
        <p:nvSpPr>
          <p:cNvPr id="594" name="Google Shape;594;p32"/>
          <p:cNvSpPr/>
          <p:nvPr/>
        </p:nvSpPr>
        <p:spPr>
          <a:xfrm>
            <a:off x="1213302" y="2864831"/>
            <a:ext cx="281350" cy="294926"/>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chemeClr val="lt2"/>
                </a:solidFill>
                <a:latin typeface="Arial"/>
              </a:rPr>
              <a:t>M</a:t>
            </a:r>
          </a:p>
        </p:txBody>
      </p:sp>
      <p:sp>
        <p:nvSpPr>
          <p:cNvPr id="595" name="Google Shape;595;p32"/>
          <p:cNvSpPr/>
          <p:nvPr/>
        </p:nvSpPr>
        <p:spPr>
          <a:xfrm>
            <a:off x="1916652" y="2179025"/>
            <a:ext cx="281350" cy="294926"/>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chemeClr val="lt2"/>
                </a:solidFill>
                <a:latin typeface="Arial"/>
              </a:rPr>
              <a:t>M</a:t>
            </a:r>
          </a:p>
        </p:txBody>
      </p:sp>
      <p:sp>
        <p:nvSpPr>
          <p:cNvPr id="596" name="Google Shape;596;p32"/>
          <p:cNvSpPr/>
          <p:nvPr/>
        </p:nvSpPr>
        <p:spPr>
          <a:xfrm>
            <a:off x="1922531" y="2505806"/>
            <a:ext cx="281350" cy="294926"/>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chemeClr val="lt2"/>
                </a:solidFill>
                <a:latin typeface="Arial"/>
              </a:rPr>
              <a:t>M</a:t>
            </a:r>
          </a:p>
        </p:txBody>
      </p:sp>
      <p:sp>
        <p:nvSpPr>
          <p:cNvPr id="597" name="Google Shape;597;p32"/>
          <p:cNvSpPr/>
          <p:nvPr/>
        </p:nvSpPr>
        <p:spPr>
          <a:xfrm>
            <a:off x="2263915" y="2179025"/>
            <a:ext cx="198946" cy="294926"/>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rgbClr val="F4CCCC"/>
                </a:solidFill>
                <a:latin typeface="Arial"/>
              </a:rPr>
              <a:t>F</a:t>
            </a:r>
          </a:p>
        </p:txBody>
      </p:sp>
      <p:sp>
        <p:nvSpPr>
          <p:cNvPr id="598" name="Google Shape;598;p32"/>
          <p:cNvSpPr/>
          <p:nvPr/>
        </p:nvSpPr>
        <p:spPr>
          <a:xfrm>
            <a:off x="2263915" y="2505800"/>
            <a:ext cx="198946" cy="294926"/>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rgbClr val="F4CCCC"/>
                </a:solidFill>
                <a:latin typeface="Arial"/>
              </a:rPr>
              <a:t>F</a:t>
            </a:r>
          </a:p>
        </p:txBody>
      </p:sp>
      <p:sp>
        <p:nvSpPr>
          <p:cNvPr id="599" name="Google Shape;599;p32"/>
          <p:cNvSpPr txBox="1"/>
          <p:nvPr/>
        </p:nvSpPr>
        <p:spPr>
          <a:xfrm>
            <a:off x="586574" y="3187225"/>
            <a:ext cx="1677300" cy="3648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1300"/>
              <a:buFont typeface="Arial"/>
              <a:buNone/>
            </a:pPr>
            <a:r>
              <a:rPr b="0" i="1" lang="en" sz="1300" u="none" cap="none" strike="noStrike">
                <a:solidFill>
                  <a:schemeClr val="dk1"/>
                </a:solidFill>
                <a:latin typeface="Quattrocento Sans"/>
                <a:ea typeface="Quattrocento Sans"/>
                <a:cs typeface="Quattrocento Sans"/>
                <a:sym typeface="Quattrocento Sans"/>
              </a:rPr>
              <a:t>18 Males, 2 Females</a:t>
            </a:r>
            <a:endParaRPr b="0" i="1" sz="1300" u="none" cap="none" strike="noStrike">
              <a:solidFill>
                <a:srgbClr val="000000"/>
              </a:solidFill>
              <a:latin typeface="Quattrocento Sans"/>
              <a:ea typeface="Quattrocento Sans"/>
              <a:cs typeface="Quattrocento Sans"/>
              <a:sym typeface="Quattrocento Sans"/>
            </a:endParaRPr>
          </a:p>
        </p:txBody>
      </p:sp>
      <p:cxnSp>
        <p:nvCxnSpPr>
          <p:cNvPr id="600" name="Google Shape;600;p32"/>
          <p:cNvCxnSpPr/>
          <p:nvPr/>
        </p:nvCxnSpPr>
        <p:spPr>
          <a:xfrm>
            <a:off x="2703625" y="2582000"/>
            <a:ext cx="798600" cy="0"/>
          </a:xfrm>
          <a:prstGeom prst="straightConnector1">
            <a:avLst/>
          </a:prstGeom>
          <a:noFill/>
          <a:ln cap="flat" cmpd="sng" w="9525">
            <a:solidFill>
              <a:schemeClr val="dk2"/>
            </a:solidFill>
            <a:prstDash val="solid"/>
            <a:round/>
            <a:headEnd len="sm" w="sm" type="none"/>
            <a:tailEnd len="med" w="med" type="triangle"/>
          </a:ln>
        </p:spPr>
      </p:cxnSp>
      <p:sp>
        <p:nvSpPr>
          <p:cNvPr id="601" name="Google Shape;601;p32"/>
          <p:cNvSpPr txBox="1"/>
          <p:nvPr/>
        </p:nvSpPr>
        <p:spPr>
          <a:xfrm>
            <a:off x="2597648" y="2349592"/>
            <a:ext cx="1089300" cy="2955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800"/>
              <a:buFont typeface="Arial"/>
              <a:buNone/>
            </a:pPr>
            <a:r>
              <a:rPr b="0" i="1" lang="en" sz="800" u="none" cap="none" strike="noStrike">
                <a:solidFill>
                  <a:schemeClr val="dk1"/>
                </a:solidFill>
                <a:latin typeface="Quattrocento Sans"/>
                <a:ea typeface="Quattrocento Sans"/>
                <a:cs typeface="Quattrocento Sans"/>
                <a:sym typeface="Quattrocento Sans"/>
              </a:rPr>
              <a:t>Data Generated</a:t>
            </a:r>
            <a:endParaRPr b="0" i="1" sz="800" u="none" cap="none" strike="noStrike">
              <a:solidFill>
                <a:srgbClr val="000000"/>
              </a:solidFill>
              <a:latin typeface="Quattrocento Sans"/>
              <a:ea typeface="Quattrocento Sans"/>
              <a:cs typeface="Quattrocento Sans"/>
              <a:sym typeface="Quattrocento Sans"/>
            </a:endParaRPr>
          </a:p>
        </p:txBody>
      </p:sp>
      <p:graphicFrame>
        <p:nvGraphicFramePr>
          <p:cNvPr id="602" name="Google Shape;602;p32"/>
          <p:cNvGraphicFramePr/>
          <p:nvPr/>
        </p:nvGraphicFramePr>
        <p:xfrm>
          <a:off x="3791875" y="1834813"/>
          <a:ext cx="3000000" cy="3000000"/>
        </p:xfrm>
        <a:graphic>
          <a:graphicData uri="http://schemas.openxmlformats.org/drawingml/2006/table">
            <a:tbl>
              <a:tblPr>
                <a:noFill/>
                <a:tableStyleId>{1DAF4835-9D00-49EA-AD88-BE366DD51F99}</a:tableStyleId>
              </a:tblPr>
              <a:tblGrid>
                <a:gridCol w="935075"/>
                <a:gridCol w="935075"/>
                <a:gridCol w="935075"/>
                <a:gridCol w="935075"/>
              </a:tblGrid>
              <a:tr h="246950">
                <a:tc>
                  <a:txBody>
                    <a:bodyPr/>
                    <a:lstStyle/>
                    <a:p>
                      <a:pPr indent="0" lvl="0" marL="0" marR="0" rtl="0" algn="l">
                        <a:lnSpc>
                          <a:spcPct val="100000"/>
                        </a:lnSpc>
                        <a:spcBef>
                          <a:spcPts val="0"/>
                        </a:spcBef>
                        <a:spcAft>
                          <a:spcPts val="0"/>
                        </a:spcAft>
                        <a:buClr>
                          <a:srgbClr val="000000"/>
                        </a:buClr>
                        <a:buSzPts val="700"/>
                        <a:buFont typeface="Arial"/>
                        <a:buNone/>
                      </a:pPr>
                      <a:r>
                        <a:rPr b="1" lang="en" sz="700" u="none" cap="none" strike="noStrike"/>
                        <a:t>Name</a:t>
                      </a:r>
                      <a:endParaRPr b="1" sz="700" u="none" cap="none" strike="noStrike"/>
                    </a:p>
                  </a:txBody>
                  <a:tcPr marT="91425" marB="91425" marR="91425" marL="91425">
                    <a:solidFill>
                      <a:srgbClr val="B6D7A8"/>
                    </a:solidFill>
                  </a:tcPr>
                </a:tc>
                <a:tc>
                  <a:txBody>
                    <a:bodyPr/>
                    <a:lstStyle/>
                    <a:p>
                      <a:pPr indent="0" lvl="0" marL="0" marR="0" rtl="0" algn="l">
                        <a:lnSpc>
                          <a:spcPct val="100000"/>
                        </a:lnSpc>
                        <a:spcBef>
                          <a:spcPts val="0"/>
                        </a:spcBef>
                        <a:spcAft>
                          <a:spcPts val="0"/>
                        </a:spcAft>
                        <a:buClr>
                          <a:srgbClr val="000000"/>
                        </a:buClr>
                        <a:buSzPts val="700"/>
                        <a:buFont typeface="Arial"/>
                        <a:buNone/>
                      </a:pPr>
                      <a:r>
                        <a:rPr b="1" lang="en" sz="700" u="none" cap="none" strike="noStrike"/>
                        <a:t>Age</a:t>
                      </a:r>
                      <a:endParaRPr b="1" sz="7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700"/>
                        <a:buFont typeface="Arial"/>
                        <a:buNone/>
                      </a:pPr>
                      <a:r>
                        <a:rPr b="1" lang="en" sz="700" u="none" cap="none" strike="noStrike"/>
                        <a:t>Gender</a:t>
                      </a:r>
                      <a:endParaRPr b="1" sz="7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700"/>
                        <a:buFont typeface="Arial"/>
                        <a:buNone/>
                      </a:pPr>
                      <a:r>
                        <a:rPr b="1" lang="en" sz="700" u="none" cap="none" strike="noStrike"/>
                        <a:t>Employer Rating</a:t>
                      </a:r>
                      <a:endParaRPr b="1" sz="700" u="none" cap="none" strike="noStrike"/>
                    </a:p>
                  </a:txBody>
                  <a:tcPr marT="91425" marB="91425" marR="91425" marL="91425"/>
                </a:tc>
              </a:tr>
              <a:tr h="235125">
                <a:tc>
                  <a:txBody>
                    <a:bodyPr/>
                    <a:lstStyle/>
                    <a:p>
                      <a:pPr indent="0" lvl="0" marL="0" marR="0" rtl="0" algn="l">
                        <a:lnSpc>
                          <a:spcPct val="100000"/>
                        </a:lnSpc>
                        <a:spcBef>
                          <a:spcPts val="0"/>
                        </a:spcBef>
                        <a:spcAft>
                          <a:spcPts val="0"/>
                        </a:spcAft>
                        <a:buClr>
                          <a:srgbClr val="000000"/>
                        </a:buClr>
                        <a:buSzPts val="700"/>
                        <a:buFont typeface="Arial"/>
                        <a:buNone/>
                      </a:pPr>
                      <a:r>
                        <a:rPr lang="en" sz="700" u="none" cap="none" strike="noStrike"/>
                        <a:t>mvMRV019</a:t>
                      </a:r>
                      <a:endParaRPr sz="7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700"/>
                        <a:buFont typeface="Arial"/>
                        <a:buNone/>
                      </a:pPr>
                      <a:r>
                        <a:rPr lang="en" sz="700" u="none" cap="none" strike="noStrike"/>
                        <a:t>36</a:t>
                      </a:r>
                      <a:endParaRPr sz="7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700"/>
                        <a:buFont typeface="Arial"/>
                        <a:buNone/>
                      </a:pPr>
                      <a:r>
                        <a:rPr lang="en" sz="700" u="none" cap="none" strike="noStrike"/>
                        <a:t>M</a:t>
                      </a:r>
                      <a:endParaRPr sz="7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700"/>
                        <a:buFont typeface="Arial"/>
                        <a:buNone/>
                      </a:pPr>
                      <a:r>
                        <a:rPr lang="en" sz="700" u="none" cap="none" strike="noStrike"/>
                        <a:t>10</a:t>
                      </a:r>
                      <a:endParaRPr sz="700" u="none" cap="none" strike="noStrike"/>
                    </a:p>
                  </a:txBody>
                  <a:tcPr marT="91425" marB="91425" marR="91425" marL="91425"/>
                </a:tc>
              </a:tr>
              <a:tr h="235125">
                <a:tc>
                  <a:txBody>
                    <a:bodyPr/>
                    <a:lstStyle/>
                    <a:p>
                      <a:pPr indent="0" lvl="0" marL="0" marR="0" rtl="0" algn="l">
                        <a:lnSpc>
                          <a:spcPct val="100000"/>
                        </a:lnSpc>
                        <a:spcBef>
                          <a:spcPts val="0"/>
                        </a:spcBef>
                        <a:spcAft>
                          <a:spcPts val="0"/>
                        </a:spcAft>
                        <a:buClr>
                          <a:srgbClr val="000000"/>
                        </a:buClr>
                        <a:buSzPts val="700"/>
                        <a:buFont typeface="Arial"/>
                        <a:buNone/>
                      </a:pPr>
                      <a:r>
                        <a:rPr lang="en" sz="700" u="none" cap="none" strike="noStrike"/>
                        <a:t>pM0g1-vm-9b</a:t>
                      </a:r>
                      <a:endParaRPr sz="7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700"/>
                        <a:buFont typeface="Arial"/>
                        <a:buNone/>
                      </a:pPr>
                      <a:r>
                        <a:rPr lang="en" sz="700" u="none" cap="none" strike="noStrike"/>
                        <a:t>22</a:t>
                      </a:r>
                      <a:endParaRPr sz="7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700"/>
                        <a:buFont typeface="Arial"/>
                        <a:buNone/>
                      </a:pPr>
                      <a:r>
                        <a:rPr lang="en" sz="700" u="none" cap="none" strike="noStrike"/>
                        <a:t>F</a:t>
                      </a:r>
                      <a:endParaRPr sz="7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700"/>
                        <a:buFont typeface="Arial"/>
                        <a:buNone/>
                      </a:pPr>
                      <a:r>
                        <a:rPr lang="en" sz="700" u="none" cap="none" strike="noStrike"/>
                        <a:t>1</a:t>
                      </a:r>
                      <a:endParaRPr sz="700" u="none" cap="none" strike="noStrike"/>
                    </a:p>
                  </a:txBody>
                  <a:tcPr marT="91425" marB="91425" marR="91425" marL="91425"/>
                </a:tc>
              </a:tr>
              <a:tr h="235125">
                <a:tc>
                  <a:txBody>
                    <a:bodyPr/>
                    <a:lstStyle/>
                    <a:p>
                      <a:pPr indent="0" lvl="0" marL="0" marR="0" rtl="0" algn="l">
                        <a:lnSpc>
                          <a:spcPct val="100000"/>
                        </a:lnSpc>
                        <a:spcBef>
                          <a:spcPts val="0"/>
                        </a:spcBef>
                        <a:spcAft>
                          <a:spcPts val="0"/>
                        </a:spcAft>
                        <a:buClr>
                          <a:srgbClr val="000000"/>
                        </a:buClr>
                        <a:buSzPts val="700"/>
                        <a:buFont typeface="Arial"/>
                        <a:buNone/>
                      </a:pPr>
                      <a:r>
                        <a:rPr lang="en" sz="700" u="none" cap="none" strike="noStrike"/>
                        <a:t>r0t1-gr0=vm-</a:t>
                      </a:r>
                      <a:endParaRPr sz="7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700"/>
                        <a:buFont typeface="Arial"/>
                        <a:buNone/>
                      </a:pPr>
                      <a:r>
                        <a:rPr lang="en" sz="700" u="none" cap="none" strike="noStrike"/>
                        <a:t>54</a:t>
                      </a:r>
                      <a:endParaRPr sz="7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700"/>
                        <a:buFont typeface="Arial"/>
                        <a:buNone/>
                      </a:pPr>
                      <a:r>
                        <a:rPr lang="en" sz="700" u="none" cap="none" strike="noStrike"/>
                        <a:t>M</a:t>
                      </a:r>
                      <a:endParaRPr sz="7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700"/>
                        <a:buFont typeface="Arial"/>
                        <a:buNone/>
                      </a:pPr>
                      <a:r>
                        <a:rPr lang="en" sz="700" u="none" cap="none" strike="noStrike"/>
                        <a:t>7</a:t>
                      </a:r>
                      <a:endParaRPr sz="700" u="none" cap="none" strike="noStrike"/>
                    </a:p>
                  </a:txBody>
                  <a:tcPr marT="91425" marB="91425" marR="91425" marL="91425"/>
                </a:tc>
              </a:tr>
              <a:tr h="235125">
                <a:tc>
                  <a:txBody>
                    <a:bodyPr/>
                    <a:lstStyle/>
                    <a:p>
                      <a:pPr indent="0" lvl="0" marL="0" marR="0" rtl="0" algn="l">
                        <a:lnSpc>
                          <a:spcPct val="100000"/>
                        </a:lnSpc>
                        <a:spcBef>
                          <a:spcPts val="0"/>
                        </a:spcBef>
                        <a:spcAft>
                          <a:spcPts val="0"/>
                        </a:spcAft>
                        <a:buClr>
                          <a:srgbClr val="000000"/>
                        </a:buClr>
                        <a:buSzPts val="700"/>
                        <a:buFont typeface="Arial"/>
                        <a:buNone/>
                      </a:pPr>
                      <a:r>
                        <a:rPr lang="en" sz="700" u="none" cap="none" strike="noStrike"/>
                        <a:t>zxTm1v0410v</a:t>
                      </a:r>
                      <a:endParaRPr sz="7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700"/>
                        <a:buFont typeface="Arial"/>
                        <a:buNone/>
                      </a:pPr>
                      <a:r>
                        <a:rPr lang="en" sz="700" u="none" cap="none" strike="noStrike"/>
                        <a:t>39</a:t>
                      </a:r>
                      <a:endParaRPr sz="7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700"/>
                        <a:buFont typeface="Arial"/>
                        <a:buNone/>
                      </a:pPr>
                      <a:r>
                        <a:rPr lang="en" sz="700" u="none" cap="none" strike="noStrike"/>
                        <a:t>F</a:t>
                      </a:r>
                      <a:endParaRPr sz="7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700"/>
                        <a:buFont typeface="Arial"/>
                        <a:buNone/>
                      </a:pPr>
                      <a:r>
                        <a:rPr lang="en" sz="700" u="none" cap="none" strike="noStrike"/>
                        <a:t>2</a:t>
                      </a:r>
                      <a:endParaRPr sz="700" u="none" cap="none" strike="noStrike"/>
                    </a:p>
                  </a:txBody>
                  <a:tcPr marT="91425" marB="91425" marR="91425" marL="91425"/>
                </a:tc>
              </a:tr>
            </a:tbl>
          </a:graphicData>
        </a:graphic>
      </p:graphicFrame>
      <p:cxnSp>
        <p:nvCxnSpPr>
          <p:cNvPr id="603" name="Google Shape;603;p32"/>
          <p:cNvCxnSpPr/>
          <p:nvPr/>
        </p:nvCxnSpPr>
        <p:spPr>
          <a:xfrm>
            <a:off x="5649050" y="3392375"/>
            <a:ext cx="0" cy="329700"/>
          </a:xfrm>
          <a:prstGeom prst="straightConnector1">
            <a:avLst/>
          </a:prstGeom>
          <a:noFill/>
          <a:ln cap="flat" cmpd="sng" w="9525">
            <a:solidFill>
              <a:schemeClr val="dk2"/>
            </a:solidFill>
            <a:prstDash val="solid"/>
            <a:round/>
            <a:headEnd len="sm" w="sm" type="none"/>
            <a:tailEnd len="med" w="med" type="triangle"/>
          </a:ln>
        </p:spPr>
      </p:cxnSp>
      <p:sp>
        <p:nvSpPr>
          <p:cNvPr id="604" name="Google Shape;604;p32"/>
          <p:cNvSpPr txBox="1"/>
          <p:nvPr/>
        </p:nvSpPr>
        <p:spPr>
          <a:xfrm>
            <a:off x="5663227" y="3378792"/>
            <a:ext cx="1089300" cy="2955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800"/>
              <a:buFont typeface="Arial"/>
              <a:buNone/>
            </a:pPr>
            <a:r>
              <a:rPr b="0" i="1" lang="en" sz="800" u="none" cap="none" strike="noStrike">
                <a:solidFill>
                  <a:schemeClr val="dk1"/>
                </a:solidFill>
                <a:latin typeface="Quattrocento Sans"/>
                <a:ea typeface="Quattrocento Sans"/>
                <a:cs typeface="Quattrocento Sans"/>
                <a:sym typeface="Quattrocento Sans"/>
              </a:rPr>
              <a:t>Survey Analysis</a:t>
            </a:r>
            <a:endParaRPr b="0" i="1" sz="800" u="none" cap="none" strike="noStrike">
              <a:solidFill>
                <a:srgbClr val="000000"/>
              </a:solidFill>
              <a:latin typeface="Quattrocento Sans"/>
              <a:ea typeface="Quattrocento Sans"/>
              <a:cs typeface="Quattrocento Sans"/>
              <a:sym typeface="Quattrocento Sans"/>
            </a:endParaRPr>
          </a:p>
        </p:txBody>
      </p:sp>
      <p:sp>
        <p:nvSpPr>
          <p:cNvPr id="605" name="Google Shape;605;p32"/>
          <p:cNvSpPr txBox="1"/>
          <p:nvPr/>
        </p:nvSpPr>
        <p:spPr>
          <a:xfrm>
            <a:off x="3704825" y="3722075"/>
            <a:ext cx="1831500" cy="2955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800"/>
              <a:buFont typeface="Arial"/>
              <a:buNone/>
            </a:pPr>
            <a:r>
              <a:rPr b="0" i="1" lang="en" sz="800" u="none" cap="none" strike="noStrike">
                <a:solidFill>
                  <a:schemeClr val="dk1"/>
                </a:solidFill>
                <a:latin typeface="Quattrocento Sans"/>
                <a:ea typeface="Quattrocento Sans"/>
                <a:cs typeface="Quattrocento Sans"/>
                <a:sym typeface="Quattrocento Sans"/>
              </a:rPr>
              <a:t>Average Employer Rating by </a:t>
            </a:r>
            <a:r>
              <a:rPr b="1" i="1" lang="en" sz="800" u="none" cap="none" strike="noStrike">
                <a:solidFill>
                  <a:schemeClr val="dk1"/>
                </a:solidFill>
                <a:latin typeface="Quattrocento Sans"/>
                <a:ea typeface="Quattrocento Sans"/>
                <a:cs typeface="Quattrocento Sans"/>
                <a:sym typeface="Quattrocento Sans"/>
              </a:rPr>
              <a:t>Gender</a:t>
            </a:r>
            <a:endParaRPr b="1" i="1" sz="800" u="none" cap="none" strike="noStrike">
              <a:solidFill>
                <a:srgbClr val="000000"/>
              </a:solidFill>
              <a:latin typeface="Quattrocento Sans"/>
              <a:ea typeface="Quattrocento Sans"/>
              <a:cs typeface="Quattrocento Sans"/>
              <a:sym typeface="Quattrocento Sans"/>
            </a:endParaRPr>
          </a:p>
        </p:txBody>
      </p:sp>
      <p:cxnSp>
        <p:nvCxnSpPr>
          <p:cNvPr id="606" name="Google Shape;606;p32"/>
          <p:cNvCxnSpPr/>
          <p:nvPr/>
        </p:nvCxnSpPr>
        <p:spPr>
          <a:xfrm>
            <a:off x="5653446" y="4425450"/>
            <a:ext cx="652200" cy="0"/>
          </a:xfrm>
          <a:prstGeom prst="straightConnector1">
            <a:avLst/>
          </a:prstGeom>
          <a:noFill/>
          <a:ln cap="flat" cmpd="sng" w="9525">
            <a:solidFill>
              <a:schemeClr val="dk2"/>
            </a:solidFill>
            <a:prstDash val="solid"/>
            <a:round/>
            <a:headEnd len="sm" w="sm" type="none"/>
            <a:tailEnd len="med" w="med" type="triangle"/>
          </a:ln>
        </p:spPr>
      </p:cxnSp>
      <p:sp>
        <p:nvSpPr>
          <p:cNvPr id="607" name="Google Shape;607;p32"/>
          <p:cNvSpPr txBox="1"/>
          <p:nvPr/>
        </p:nvSpPr>
        <p:spPr>
          <a:xfrm>
            <a:off x="5623565" y="4196183"/>
            <a:ext cx="652200" cy="2955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800"/>
              <a:buFont typeface="Arial"/>
              <a:buNone/>
            </a:pPr>
            <a:r>
              <a:rPr b="0" i="1" lang="en" sz="800" u="none" cap="none" strike="noStrike">
                <a:solidFill>
                  <a:schemeClr val="dk1"/>
                </a:solidFill>
                <a:latin typeface="Quattrocento Sans"/>
                <a:ea typeface="Quattrocento Sans"/>
                <a:cs typeface="Quattrocento Sans"/>
                <a:sym typeface="Quattrocento Sans"/>
              </a:rPr>
              <a:t>Drilldown</a:t>
            </a:r>
            <a:endParaRPr b="0" i="1" sz="800" u="none" cap="none" strike="noStrike">
              <a:solidFill>
                <a:srgbClr val="000000"/>
              </a:solidFill>
              <a:latin typeface="Quattrocento Sans"/>
              <a:ea typeface="Quattrocento Sans"/>
              <a:cs typeface="Quattrocento Sans"/>
              <a:sym typeface="Quattrocento Sans"/>
            </a:endParaRPr>
          </a:p>
        </p:txBody>
      </p:sp>
      <p:cxnSp>
        <p:nvCxnSpPr>
          <p:cNvPr id="608" name="Google Shape;608;p32"/>
          <p:cNvCxnSpPr/>
          <p:nvPr/>
        </p:nvCxnSpPr>
        <p:spPr>
          <a:xfrm>
            <a:off x="3967325" y="4081125"/>
            <a:ext cx="1306500" cy="754500"/>
          </a:xfrm>
          <a:prstGeom prst="bentConnector3">
            <a:avLst>
              <a:gd fmla="val 0" name="adj1"/>
            </a:avLst>
          </a:prstGeom>
          <a:noFill/>
          <a:ln cap="flat" cmpd="sng" w="9525">
            <a:solidFill>
              <a:schemeClr val="dk2"/>
            </a:solidFill>
            <a:prstDash val="solid"/>
            <a:round/>
            <a:headEnd len="sm" w="sm" type="none"/>
            <a:tailEnd len="sm" w="sm" type="none"/>
          </a:ln>
        </p:spPr>
      </p:cxnSp>
      <p:sp>
        <p:nvSpPr>
          <p:cNvPr id="609" name="Google Shape;609;p32"/>
          <p:cNvSpPr txBox="1"/>
          <p:nvPr/>
        </p:nvSpPr>
        <p:spPr>
          <a:xfrm>
            <a:off x="3298096" y="4271052"/>
            <a:ext cx="1089300" cy="2955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800"/>
              <a:buFont typeface="Arial"/>
              <a:buNone/>
            </a:pPr>
            <a:r>
              <a:rPr b="1" i="1" lang="en" sz="800" u="none" cap="none" strike="noStrike">
                <a:solidFill>
                  <a:schemeClr val="dk1"/>
                </a:solidFill>
                <a:latin typeface="Quattrocento Sans"/>
                <a:ea typeface="Quattrocento Sans"/>
                <a:cs typeface="Quattrocento Sans"/>
                <a:sym typeface="Quattrocento Sans"/>
              </a:rPr>
              <a:t>Avg Rating</a:t>
            </a:r>
            <a:endParaRPr b="1" i="1" sz="800" u="none" cap="none" strike="noStrike">
              <a:solidFill>
                <a:srgbClr val="000000"/>
              </a:solidFill>
              <a:latin typeface="Quattrocento Sans"/>
              <a:ea typeface="Quattrocento Sans"/>
              <a:cs typeface="Quattrocento Sans"/>
              <a:sym typeface="Quattrocento Sans"/>
            </a:endParaRPr>
          </a:p>
        </p:txBody>
      </p:sp>
      <p:sp>
        <p:nvSpPr>
          <p:cNvPr id="610" name="Google Shape;610;p32"/>
          <p:cNvSpPr/>
          <p:nvPr/>
        </p:nvSpPr>
        <p:spPr>
          <a:xfrm>
            <a:off x="4103077" y="4317938"/>
            <a:ext cx="153900" cy="498900"/>
          </a:xfrm>
          <a:prstGeom prst="rect">
            <a:avLst/>
          </a:prstGeom>
          <a:solidFill>
            <a:schemeClr val="accent3"/>
          </a:solidFill>
          <a:ln cap="flat" cmpd="sng" w="9525">
            <a:solidFill>
              <a:srgbClr val="00C0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1" name="Google Shape;611;p32"/>
          <p:cNvSpPr/>
          <p:nvPr/>
        </p:nvSpPr>
        <p:spPr>
          <a:xfrm>
            <a:off x="4750244" y="4747843"/>
            <a:ext cx="153900" cy="61800"/>
          </a:xfrm>
          <a:prstGeom prst="rect">
            <a:avLst/>
          </a:prstGeom>
          <a:solidFill>
            <a:srgbClr val="EA9999"/>
          </a:solidFill>
          <a:ln cap="flat" cmpd="sng" w="952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2" name="Google Shape;612;p32"/>
          <p:cNvSpPr txBox="1"/>
          <p:nvPr/>
        </p:nvSpPr>
        <p:spPr>
          <a:xfrm>
            <a:off x="3999725" y="4809650"/>
            <a:ext cx="521100" cy="2955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800"/>
              <a:buFont typeface="Arial"/>
              <a:buNone/>
            </a:pPr>
            <a:r>
              <a:rPr b="0" i="1" lang="en" sz="800" u="none" cap="none" strike="noStrike">
                <a:solidFill>
                  <a:schemeClr val="dk1"/>
                </a:solidFill>
                <a:latin typeface="Quattrocento Sans"/>
                <a:ea typeface="Quattrocento Sans"/>
                <a:cs typeface="Quattrocento Sans"/>
                <a:sym typeface="Quattrocento Sans"/>
              </a:rPr>
              <a:t>Male</a:t>
            </a:r>
            <a:endParaRPr b="0" i="1" sz="800" u="none" cap="none" strike="noStrike">
              <a:solidFill>
                <a:srgbClr val="000000"/>
              </a:solidFill>
              <a:latin typeface="Quattrocento Sans"/>
              <a:ea typeface="Quattrocento Sans"/>
              <a:cs typeface="Quattrocento Sans"/>
              <a:sym typeface="Quattrocento Sans"/>
            </a:endParaRPr>
          </a:p>
        </p:txBody>
      </p:sp>
      <p:sp>
        <p:nvSpPr>
          <p:cNvPr id="613" name="Google Shape;613;p32"/>
          <p:cNvSpPr txBox="1"/>
          <p:nvPr/>
        </p:nvSpPr>
        <p:spPr>
          <a:xfrm>
            <a:off x="4566650" y="4813644"/>
            <a:ext cx="521100" cy="2955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800"/>
              <a:buFont typeface="Arial"/>
              <a:buNone/>
            </a:pPr>
            <a:r>
              <a:rPr b="0" i="1" lang="en" sz="800" u="none" cap="none" strike="noStrike">
                <a:solidFill>
                  <a:schemeClr val="dk1"/>
                </a:solidFill>
                <a:latin typeface="Quattrocento Sans"/>
                <a:ea typeface="Quattrocento Sans"/>
                <a:cs typeface="Quattrocento Sans"/>
                <a:sym typeface="Quattrocento Sans"/>
              </a:rPr>
              <a:t>Female</a:t>
            </a:r>
            <a:endParaRPr b="0" i="1" sz="800" u="none" cap="none" strike="noStrike">
              <a:solidFill>
                <a:srgbClr val="000000"/>
              </a:solidFill>
              <a:latin typeface="Quattrocento Sans"/>
              <a:ea typeface="Quattrocento Sans"/>
              <a:cs typeface="Quattrocento Sans"/>
              <a:sym typeface="Quattrocento Sans"/>
            </a:endParaRPr>
          </a:p>
        </p:txBody>
      </p:sp>
      <p:sp>
        <p:nvSpPr>
          <p:cNvPr id="614" name="Google Shape;614;p32"/>
          <p:cNvSpPr txBox="1"/>
          <p:nvPr/>
        </p:nvSpPr>
        <p:spPr>
          <a:xfrm>
            <a:off x="6461900" y="3726600"/>
            <a:ext cx="2289300" cy="2955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800"/>
              <a:buFont typeface="Arial"/>
              <a:buNone/>
            </a:pPr>
            <a:r>
              <a:rPr b="0" i="1" lang="en" sz="800" u="none" cap="none" strike="noStrike">
                <a:solidFill>
                  <a:schemeClr val="dk1"/>
                </a:solidFill>
                <a:latin typeface="Quattrocento Sans"/>
                <a:ea typeface="Quattrocento Sans"/>
                <a:cs typeface="Quattrocento Sans"/>
                <a:sym typeface="Quattrocento Sans"/>
              </a:rPr>
              <a:t>Average Employer Rating by </a:t>
            </a:r>
            <a:r>
              <a:rPr b="1" i="1" lang="en" sz="800" u="none" cap="none" strike="noStrike">
                <a:solidFill>
                  <a:schemeClr val="dk1"/>
                </a:solidFill>
                <a:latin typeface="Quattrocento Sans"/>
                <a:ea typeface="Quattrocento Sans"/>
                <a:cs typeface="Quattrocento Sans"/>
                <a:sym typeface="Quattrocento Sans"/>
              </a:rPr>
              <a:t>Female &amp; Age</a:t>
            </a:r>
            <a:endParaRPr b="1" i="1" sz="800" u="none" cap="none" strike="noStrike">
              <a:solidFill>
                <a:srgbClr val="000000"/>
              </a:solidFill>
              <a:latin typeface="Quattrocento Sans"/>
              <a:ea typeface="Quattrocento Sans"/>
              <a:cs typeface="Quattrocento Sans"/>
              <a:sym typeface="Quattrocento Sans"/>
            </a:endParaRPr>
          </a:p>
        </p:txBody>
      </p:sp>
      <p:cxnSp>
        <p:nvCxnSpPr>
          <p:cNvPr id="615" name="Google Shape;615;p32"/>
          <p:cNvCxnSpPr/>
          <p:nvPr/>
        </p:nvCxnSpPr>
        <p:spPr>
          <a:xfrm>
            <a:off x="7049700" y="4009438"/>
            <a:ext cx="1306500" cy="754500"/>
          </a:xfrm>
          <a:prstGeom prst="bentConnector3">
            <a:avLst>
              <a:gd fmla="val 0" name="adj1"/>
            </a:avLst>
          </a:prstGeom>
          <a:noFill/>
          <a:ln cap="flat" cmpd="sng" w="9525">
            <a:solidFill>
              <a:schemeClr val="dk2"/>
            </a:solidFill>
            <a:prstDash val="solid"/>
            <a:round/>
            <a:headEnd len="sm" w="sm" type="none"/>
            <a:tailEnd len="sm" w="sm" type="none"/>
          </a:ln>
        </p:spPr>
      </p:cxnSp>
      <p:sp>
        <p:nvSpPr>
          <p:cNvPr id="616" name="Google Shape;616;p32"/>
          <p:cNvSpPr txBox="1"/>
          <p:nvPr/>
        </p:nvSpPr>
        <p:spPr>
          <a:xfrm>
            <a:off x="6380471" y="4275564"/>
            <a:ext cx="1089300" cy="2955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800"/>
              <a:buFont typeface="Arial"/>
              <a:buNone/>
            </a:pPr>
            <a:r>
              <a:rPr b="1" i="1" lang="en" sz="800" u="none" cap="none" strike="noStrike">
                <a:solidFill>
                  <a:schemeClr val="dk1"/>
                </a:solidFill>
                <a:latin typeface="Quattrocento Sans"/>
                <a:ea typeface="Quattrocento Sans"/>
                <a:cs typeface="Quattrocento Sans"/>
                <a:sym typeface="Quattrocento Sans"/>
              </a:rPr>
              <a:t>Avg Rating</a:t>
            </a:r>
            <a:endParaRPr b="1" i="1" sz="800" u="none" cap="none" strike="noStrike">
              <a:solidFill>
                <a:srgbClr val="000000"/>
              </a:solidFill>
              <a:latin typeface="Quattrocento Sans"/>
              <a:ea typeface="Quattrocento Sans"/>
              <a:cs typeface="Quattrocento Sans"/>
              <a:sym typeface="Quattrocento Sans"/>
            </a:endParaRPr>
          </a:p>
        </p:txBody>
      </p:sp>
      <p:sp>
        <p:nvSpPr>
          <p:cNvPr id="617" name="Google Shape;617;p32"/>
          <p:cNvSpPr/>
          <p:nvPr/>
        </p:nvSpPr>
        <p:spPr>
          <a:xfrm>
            <a:off x="7832625" y="4571075"/>
            <a:ext cx="153900" cy="166800"/>
          </a:xfrm>
          <a:prstGeom prst="rect">
            <a:avLst/>
          </a:prstGeom>
          <a:solidFill>
            <a:srgbClr val="EA9999"/>
          </a:solidFill>
          <a:ln cap="flat" cmpd="sng" w="952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8" name="Google Shape;618;p32"/>
          <p:cNvSpPr txBox="1"/>
          <p:nvPr/>
        </p:nvSpPr>
        <p:spPr>
          <a:xfrm>
            <a:off x="7082100" y="4737963"/>
            <a:ext cx="521100" cy="2955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800"/>
              <a:buFont typeface="Arial"/>
              <a:buNone/>
            </a:pPr>
            <a:r>
              <a:rPr b="0" i="1" lang="en" sz="800" u="none" cap="none" strike="noStrike">
                <a:solidFill>
                  <a:schemeClr val="dk1"/>
                </a:solidFill>
                <a:latin typeface="Quattrocento Sans"/>
                <a:ea typeface="Quattrocento Sans"/>
                <a:cs typeface="Quattrocento Sans"/>
                <a:sym typeface="Quattrocento Sans"/>
              </a:rPr>
              <a:t>&lt;35 yr</a:t>
            </a:r>
            <a:endParaRPr b="0" i="1" sz="800" u="none" cap="none" strike="noStrike">
              <a:solidFill>
                <a:srgbClr val="000000"/>
              </a:solidFill>
              <a:latin typeface="Quattrocento Sans"/>
              <a:ea typeface="Quattrocento Sans"/>
              <a:cs typeface="Quattrocento Sans"/>
              <a:sym typeface="Quattrocento Sans"/>
            </a:endParaRPr>
          </a:p>
        </p:txBody>
      </p:sp>
      <p:sp>
        <p:nvSpPr>
          <p:cNvPr id="619" name="Google Shape;619;p32"/>
          <p:cNvSpPr txBox="1"/>
          <p:nvPr/>
        </p:nvSpPr>
        <p:spPr>
          <a:xfrm>
            <a:off x="7649025" y="4741950"/>
            <a:ext cx="652200" cy="2955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800"/>
              <a:buFont typeface="Arial"/>
              <a:buNone/>
            </a:pPr>
            <a:r>
              <a:rPr b="0" i="1" lang="en" sz="800" u="none" cap="none" strike="noStrike">
                <a:solidFill>
                  <a:schemeClr val="dk1"/>
                </a:solidFill>
                <a:latin typeface="Quattrocento Sans"/>
                <a:ea typeface="Quattrocento Sans"/>
                <a:cs typeface="Quattrocento Sans"/>
                <a:sym typeface="Quattrocento Sans"/>
              </a:rPr>
              <a:t>&gt;= 35 yr</a:t>
            </a:r>
            <a:endParaRPr b="0" i="1" sz="800" u="none" cap="none" strike="noStrike">
              <a:solidFill>
                <a:srgbClr val="000000"/>
              </a:solidFill>
              <a:latin typeface="Quattrocento Sans"/>
              <a:ea typeface="Quattrocento Sans"/>
              <a:cs typeface="Quattrocento Sans"/>
              <a:sym typeface="Quattrocento Sans"/>
            </a:endParaRPr>
          </a:p>
        </p:txBody>
      </p:sp>
      <p:sp>
        <p:nvSpPr>
          <p:cNvPr id="620" name="Google Shape;620;p32"/>
          <p:cNvSpPr/>
          <p:nvPr/>
        </p:nvSpPr>
        <p:spPr>
          <a:xfrm>
            <a:off x="7223025" y="4676148"/>
            <a:ext cx="153900" cy="61800"/>
          </a:xfrm>
          <a:prstGeom prst="rect">
            <a:avLst/>
          </a:prstGeom>
          <a:solidFill>
            <a:srgbClr val="EA9999"/>
          </a:solidFill>
          <a:ln cap="flat" cmpd="sng" w="952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21" name="Google Shape;621;p32"/>
          <p:cNvPicPr preferRelativeResize="0"/>
          <p:nvPr/>
        </p:nvPicPr>
        <p:blipFill rotWithShape="1">
          <a:blip r:embed="rId3">
            <a:alphaModFix/>
          </a:blip>
          <a:srcRect b="0" l="0" r="0" t="0"/>
          <a:stretch/>
        </p:blipFill>
        <p:spPr>
          <a:xfrm>
            <a:off x="1481459" y="3941213"/>
            <a:ext cx="507025" cy="507025"/>
          </a:xfrm>
          <a:prstGeom prst="rect">
            <a:avLst/>
          </a:prstGeom>
          <a:noFill/>
          <a:ln>
            <a:noFill/>
          </a:ln>
        </p:spPr>
      </p:pic>
      <p:sp>
        <p:nvSpPr>
          <p:cNvPr id="622" name="Google Shape;622;p32"/>
          <p:cNvSpPr txBox="1"/>
          <p:nvPr/>
        </p:nvSpPr>
        <p:spPr>
          <a:xfrm>
            <a:off x="1190309" y="4356102"/>
            <a:ext cx="1089300" cy="4062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800"/>
              <a:buFont typeface="Arial"/>
              <a:buNone/>
            </a:pPr>
            <a:r>
              <a:rPr b="1" i="1" lang="en" sz="800" u="none" cap="none" strike="noStrike">
                <a:solidFill>
                  <a:schemeClr val="dk1"/>
                </a:solidFill>
                <a:latin typeface="Quattrocento Sans"/>
                <a:ea typeface="Quattrocento Sans"/>
                <a:cs typeface="Quattrocento Sans"/>
                <a:sym typeface="Quattrocento Sans"/>
              </a:rPr>
              <a:t>Management of Department</a:t>
            </a:r>
            <a:endParaRPr b="1" i="1" sz="800" u="none" cap="none" strike="noStrike">
              <a:solidFill>
                <a:srgbClr val="000000"/>
              </a:solidFill>
              <a:latin typeface="Quattrocento Sans"/>
              <a:ea typeface="Quattrocento Sans"/>
              <a:cs typeface="Quattrocento Sans"/>
              <a:sym typeface="Quattrocento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3"/>
                                        </p:tgtEl>
                                        <p:attrNameLst>
                                          <p:attrName>style.visibility</p:attrName>
                                        </p:attrNameLst>
                                      </p:cBhvr>
                                      <p:to>
                                        <p:strVal val="visible"/>
                                      </p:to>
                                    </p:set>
                                    <p:animEffect filter="fade" transition="in">
                                      <p:cBhvr>
                                        <p:cTn dur="1000"/>
                                        <p:tgtEl>
                                          <p:spTgt spid="603"/>
                                        </p:tgtEl>
                                      </p:cBhvr>
                                    </p:animEffect>
                                  </p:childTnLst>
                                </p:cTn>
                              </p:par>
                              <p:par>
                                <p:cTn fill="hold" nodeType="withEffect" presetClass="entr" presetID="10" presetSubtype="0">
                                  <p:stCondLst>
                                    <p:cond delay="0"/>
                                  </p:stCondLst>
                                  <p:childTnLst>
                                    <p:set>
                                      <p:cBhvr>
                                        <p:cTn dur="1" fill="hold">
                                          <p:stCondLst>
                                            <p:cond delay="0"/>
                                          </p:stCondLst>
                                        </p:cTn>
                                        <p:tgtEl>
                                          <p:spTgt spid="604"/>
                                        </p:tgtEl>
                                        <p:attrNameLst>
                                          <p:attrName>style.visibility</p:attrName>
                                        </p:attrNameLst>
                                      </p:cBhvr>
                                      <p:to>
                                        <p:strVal val="visible"/>
                                      </p:to>
                                    </p:set>
                                    <p:animEffect filter="fade" transition="in">
                                      <p:cBhvr>
                                        <p:cTn dur="1000"/>
                                        <p:tgtEl>
                                          <p:spTgt spid="60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5"/>
                                        </p:tgtEl>
                                        <p:attrNameLst>
                                          <p:attrName>style.visibility</p:attrName>
                                        </p:attrNameLst>
                                      </p:cBhvr>
                                      <p:to>
                                        <p:strVal val="visible"/>
                                      </p:to>
                                    </p:set>
                                    <p:animEffect filter="fade" transition="in">
                                      <p:cBhvr>
                                        <p:cTn dur="1000"/>
                                        <p:tgtEl>
                                          <p:spTgt spid="605"/>
                                        </p:tgtEl>
                                      </p:cBhvr>
                                    </p:animEffect>
                                  </p:childTnLst>
                                </p:cTn>
                              </p:par>
                              <p:par>
                                <p:cTn fill="hold" nodeType="withEffect" presetClass="entr" presetID="10" presetSubtype="0">
                                  <p:stCondLst>
                                    <p:cond delay="0"/>
                                  </p:stCondLst>
                                  <p:childTnLst>
                                    <p:set>
                                      <p:cBhvr>
                                        <p:cTn dur="1" fill="hold">
                                          <p:stCondLst>
                                            <p:cond delay="0"/>
                                          </p:stCondLst>
                                        </p:cTn>
                                        <p:tgtEl>
                                          <p:spTgt spid="608"/>
                                        </p:tgtEl>
                                        <p:attrNameLst>
                                          <p:attrName>style.visibility</p:attrName>
                                        </p:attrNameLst>
                                      </p:cBhvr>
                                      <p:to>
                                        <p:strVal val="visible"/>
                                      </p:to>
                                    </p:set>
                                    <p:animEffect filter="fade" transition="in">
                                      <p:cBhvr>
                                        <p:cTn dur="1000"/>
                                        <p:tgtEl>
                                          <p:spTgt spid="608"/>
                                        </p:tgtEl>
                                      </p:cBhvr>
                                    </p:animEffect>
                                  </p:childTnLst>
                                </p:cTn>
                              </p:par>
                              <p:par>
                                <p:cTn fill="hold" nodeType="withEffect" presetClass="entr" presetID="10" presetSubtype="0">
                                  <p:stCondLst>
                                    <p:cond delay="0"/>
                                  </p:stCondLst>
                                  <p:childTnLst>
                                    <p:set>
                                      <p:cBhvr>
                                        <p:cTn dur="1" fill="hold">
                                          <p:stCondLst>
                                            <p:cond delay="0"/>
                                          </p:stCondLst>
                                        </p:cTn>
                                        <p:tgtEl>
                                          <p:spTgt spid="609"/>
                                        </p:tgtEl>
                                        <p:attrNameLst>
                                          <p:attrName>style.visibility</p:attrName>
                                        </p:attrNameLst>
                                      </p:cBhvr>
                                      <p:to>
                                        <p:strVal val="visible"/>
                                      </p:to>
                                    </p:set>
                                    <p:animEffect filter="fade" transition="in">
                                      <p:cBhvr>
                                        <p:cTn dur="1000"/>
                                        <p:tgtEl>
                                          <p:spTgt spid="609"/>
                                        </p:tgtEl>
                                      </p:cBhvr>
                                    </p:animEffect>
                                  </p:childTnLst>
                                </p:cTn>
                              </p:par>
                              <p:par>
                                <p:cTn fill="hold" nodeType="withEffect" presetClass="entr" presetID="10" presetSubtype="0">
                                  <p:stCondLst>
                                    <p:cond delay="0"/>
                                  </p:stCondLst>
                                  <p:childTnLst>
                                    <p:set>
                                      <p:cBhvr>
                                        <p:cTn dur="1" fill="hold">
                                          <p:stCondLst>
                                            <p:cond delay="0"/>
                                          </p:stCondLst>
                                        </p:cTn>
                                        <p:tgtEl>
                                          <p:spTgt spid="610"/>
                                        </p:tgtEl>
                                        <p:attrNameLst>
                                          <p:attrName>style.visibility</p:attrName>
                                        </p:attrNameLst>
                                      </p:cBhvr>
                                      <p:to>
                                        <p:strVal val="visible"/>
                                      </p:to>
                                    </p:set>
                                    <p:animEffect filter="fade" transition="in">
                                      <p:cBhvr>
                                        <p:cTn dur="1000"/>
                                        <p:tgtEl>
                                          <p:spTgt spid="610"/>
                                        </p:tgtEl>
                                      </p:cBhvr>
                                    </p:animEffect>
                                  </p:childTnLst>
                                </p:cTn>
                              </p:par>
                              <p:par>
                                <p:cTn fill="hold" nodeType="withEffect" presetClass="entr" presetID="10" presetSubtype="0">
                                  <p:stCondLst>
                                    <p:cond delay="0"/>
                                  </p:stCondLst>
                                  <p:childTnLst>
                                    <p:set>
                                      <p:cBhvr>
                                        <p:cTn dur="1" fill="hold">
                                          <p:stCondLst>
                                            <p:cond delay="0"/>
                                          </p:stCondLst>
                                        </p:cTn>
                                        <p:tgtEl>
                                          <p:spTgt spid="611"/>
                                        </p:tgtEl>
                                        <p:attrNameLst>
                                          <p:attrName>style.visibility</p:attrName>
                                        </p:attrNameLst>
                                      </p:cBhvr>
                                      <p:to>
                                        <p:strVal val="visible"/>
                                      </p:to>
                                    </p:set>
                                    <p:animEffect filter="fade" transition="in">
                                      <p:cBhvr>
                                        <p:cTn dur="1000"/>
                                        <p:tgtEl>
                                          <p:spTgt spid="611"/>
                                        </p:tgtEl>
                                      </p:cBhvr>
                                    </p:animEffect>
                                  </p:childTnLst>
                                </p:cTn>
                              </p:par>
                              <p:par>
                                <p:cTn fill="hold" nodeType="withEffect" presetClass="entr" presetID="10" presetSubtype="0">
                                  <p:stCondLst>
                                    <p:cond delay="0"/>
                                  </p:stCondLst>
                                  <p:childTnLst>
                                    <p:set>
                                      <p:cBhvr>
                                        <p:cTn dur="1" fill="hold">
                                          <p:stCondLst>
                                            <p:cond delay="0"/>
                                          </p:stCondLst>
                                        </p:cTn>
                                        <p:tgtEl>
                                          <p:spTgt spid="612"/>
                                        </p:tgtEl>
                                        <p:attrNameLst>
                                          <p:attrName>style.visibility</p:attrName>
                                        </p:attrNameLst>
                                      </p:cBhvr>
                                      <p:to>
                                        <p:strVal val="visible"/>
                                      </p:to>
                                    </p:set>
                                    <p:animEffect filter="fade" transition="in">
                                      <p:cBhvr>
                                        <p:cTn dur="1000"/>
                                        <p:tgtEl>
                                          <p:spTgt spid="612"/>
                                        </p:tgtEl>
                                      </p:cBhvr>
                                    </p:animEffect>
                                  </p:childTnLst>
                                </p:cTn>
                              </p:par>
                              <p:par>
                                <p:cTn fill="hold" nodeType="withEffect" presetClass="entr" presetID="10" presetSubtype="0">
                                  <p:stCondLst>
                                    <p:cond delay="0"/>
                                  </p:stCondLst>
                                  <p:childTnLst>
                                    <p:set>
                                      <p:cBhvr>
                                        <p:cTn dur="1" fill="hold">
                                          <p:stCondLst>
                                            <p:cond delay="0"/>
                                          </p:stCondLst>
                                        </p:cTn>
                                        <p:tgtEl>
                                          <p:spTgt spid="613"/>
                                        </p:tgtEl>
                                        <p:attrNameLst>
                                          <p:attrName>style.visibility</p:attrName>
                                        </p:attrNameLst>
                                      </p:cBhvr>
                                      <p:to>
                                        <p:strVal val="visible"/>
                                      </p:to>
                                    </p:set>
                                    <p:animEffect filter="fade" transition="in">
                                      <p:cBhvr>
                                        <p:cTn dur="1000"/>
                                        <p:tgtEl>
                                          <p:spTgt spid="61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6"/>
                                        </p:tgtEl>
                                        <p:attrNameLst>
                                          <p:attrName>style.visibility</p:attrName>
                                        </p:attrNameLst>
                                      </p:cBhvr>
                                      <p:to>
                                        <p:strVal val="visible"/>
                                      </p:to>
                                    </p:set>
                                    <p:animEffect filter="fade" transition="in">
                                      <p:cBhvr>
                                        <p:cTn dur="1000"/>
                                        <p:tgtEl>
                                          <p:spTgt spid="606"/>
                                        </p:tgtEl>
                                      </p:cBhvr>
                                    </p:animEffect>
                                  </p:childTnLst>
                                </p:cTn>
                              </p:par>
                              <p:par>
                                <p:cTn fill="hold" nodeType="withEffect" presetClass="entr" presetID="10" presetSubtype="0">
                                  <p:stCondLst>
                                    <p:cond delay="0"/>
                                  </p:stCondLst>
                                  <p:childTnLst>
                                    <p:set>
                                      <p:cBhvr>
                                        <p:cTn dur="1" fill="hold">
                                          <p:stCondLst>
                                            <p:cond delay="0"/>
                                          </p:stCondLst>
                                        </p:cTn>
                                        <p:tgtEl>
                                          <p:spTgt spid="607"/>
                                        </p:tgtEl>
                                        <p:attrNameLst>
                                          <p:attrName>style.visibility</p:attrName>
                                        </p:attrNameLst>
                                      </p:cBhvr>
                                      <p:to>
                                        <p:strVal val="visible"/>
                                      </p:to>
                                    </p:set>
                                    <p:animEffect filter="fade" transition="in">
                                      <p:cBhvr>
                                        <p:cTn dur="1000"/>
                                        <p:tgtEl>
                                          <p:spTgt spid="60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14"/>
                                        </p:tgtEl>
                                        <p:attrNameLst>
                                          <p:attrName>style.visibility</p:attrName>
                                        </p:attrNameLst>
                                      </p:cBhvr>
                                      <p:to>
                                        <p:strVal val="visible"/>
                                      </p:to>
                                    </p:set>
                                    <p:animEffect filter="fade" transition="in">
                                      <p:cBhvr>
                                        <p:cTn dur="1000"/>
                                        <p:tgtEl>
                                          <p:spTgt spid="614"/>
                                        </p:tgtEl>
                                      </p:cBhvr>
                                    </p:animEffect>
                                  </p:childTnLst>
                                </p:cTn>
                              </p:par>
                              <p:par>
                                <p:cTn fill="hold" nodeType="withEffect" presetClass="entr" presetID="10" presetSubtype="0">
                                  <p:stCondLst>
                                    <p:cond delay="0"/>
                                  </p:stCondLst>
                                  <p:childTnLst>
                                    <p:set>
                                      <p:cBhvr>
                                        <p:cTn dur="1" fill="hold">
                                          <p:stCondLst>
                                            <p:cond delay="0"/>
                                          </p:stCondLst>
                                        </p:cTn>
                                        <p:tgtEl>
                                          <p:spTgt spid="615"/>
                                        </p:tgtEl>
                                        <p:attrNameLst>
                                          <p:attrName>style.visibility</p:attrName>
                                        </p:attrNameLst>
                                      </p:cBhvr>
                                      <p:to>
                                        <p:strVal val="visible"/>
                                      </p:to>
                                    </p:set>
                                    <p:animEffect filter="fade" transition="in">
                                      <p:cBhvr>
                                        <p:cTn dur="1000"/>
                                        <p:tgtEl>
                                          <p:spTgt spid="615"/>
                                        </p:tgtEl>
                                      </p:cBhvr>
                                    </p:animEffect>
                                  </p:childTnLst>
                                </p:cTn>
                              </p:par>
                              <p:par>
                                <p:cTn fill="hold" nodeType="withEffect" presetClass="entr" presetID="10" presetSubtype="0">
                                  <p:stCondLst>
                                    <p:cond delay="0"/>
                                  </p:stCondLst>
                                  <p:childTnLst>
                                    <p:set>
                                      <p:cBhvr>
                                        <p:cTn dur="1" fill="hold">
                                          <p:stCondLst>
                                            <p:cond delay="0"/>
                                          </p:stCondLst>
                                        </p:cTn>
                                        <p:tgtEl>
                                          <p:spTgt spid="616"/>
                                        </p:tgtEl>
                                        <p:attrNameLst>
                                          <p:attrName>style.visibility</p:attrName>
                                        </p:attrNameLst>
                                      </p:cBhvr>
                                      <p:to>
                                        <p:strVal val="visible"/>
                                      </p:to>
                                    </p:set>
                                    <p:animEffect filter="fade" transition="in">
                                      <p:cBhvr>
                                        <p:cTn dur="1000"/>
                                        <p:tgtEl>
                                          <p:spTgt spid="616"/>
                                        </p:tgtEl>
                                      </p:cBhvr>
                                    </p:animEffect>
                                  </p:childTnLst>
                                </p:cTn>
                              </p:par>
                              <p:par>
                                <p:cTn fill="hold" nodeType="withEffect" presetClass="entr" presetID="10" presetSubtype="0">
                                  <p:stCondLst>
                                    <p:cond delay="0"/>
                                  </p:stCondLst>
                                  <p:childTnLst>
                                    <p:set>
                                      <p:cBhvr>
                                        <p:cTn dur="1" fill="hold">
                                          <p:stCondLst>
                                            <p:cond delay="0"/>
                                          </p:stCondLst>
                                        </p:cTn>
                                        <p:tgtEl>
                                          <p:spTgt spid="617"/>
                                        </p:tgtEl>
                                        <p:attrNameLst>
                                          <p:attrName>style.visibility</p:attrName>
                                        </p:attrNameLst>
                                      </p:cBhvr>
                                      <p:to>
                                        <p:strVal val="visible"/>
                                      </p:to>
                                    </p:set>
                                    <p:animEffect filter="fade" transition="in">
                                      <p:cBhvr>
                                        <p:cTn dur="1000"/>
                                        <p:tgtEl>
                                          <p:spTgt spid="617"/>
                                        </p:tgtEl>
                                      </p:cBhvr>
                                    </p:animEffect>
                                  </p:childTnLst>
                                </p:cTn>
                              </p:par>
                              <p:par>
                                <p:cTn fill="hold" nodeType="withEffect" presetClass="entr" presetID="10" presetSubtype="0">
                                  <p:stCondLst>
                                    <p:cond delay="0"/>
                                  </p:stCondLst>
                                  <p:childTnLst>
                                    <p:set>
                                      <p:cBhvr>
                                        <p:cTn dur="1" fill="hold">
                                          <p:stCondLst>
                                            <p:cond delay="0"/>
                                          </p:stCondLst>
                                        </p:cTn>
                                        <p:tgtEl>
                                          <p:spTgt spid="618"/>
                                        </p:tgtEl>
                                        <p:attrNameLst>
                                          <p:attrName>style.visibility</p:attrName>
                                        </p:attrNameLst>
                                      </p:cBhvr>
                                      <p:to>
                                        <p:strVal val="visible"/>
                                      </p:to>
                                    </p:set>
                                    <p:animEffect filter="fade" transition="in">
                                      <p:cBhvr>
                                        <p:cTn dur="1000"/>
                                        <p:tgtEl>
                                          <p:spTgt spid="618"/>
                                        </p:tgtEl>
                                      </p:cBhvr>
                                    </p:animEffect>
                                  </p:childTnLst>
                                </p:cTn>
                              </p:par>
                              <p:par>
                                <p:cTn fill="hold" nodeType="withEffect" presetClass="entr" presetID="10" presetSubtype="0">
                                  <p:stCondLst>
                                    <p:cond delay="0"/>
                                  </p:stCondLst>
                                  <p:childTnLst>
                                    <p:set>
                                      <p:cBhvr>
                                        <p:cTn dur="1" fill="hold">
                                          <p:stCondLst>
                                            <p:cond delay="0"/>
                                          </p:stCondLst>
                                        </p:cTn>
                                        <p:tgtEl>
                                          <p:spTgt spid="619"/>
                                        </p:tgtEl>
                                        <p:attrNameLst>
                                          <p:attrName>style.visibility</p:attrName>
                                        </p:attrNameLst>
                                      </p:cBhvr>
                                      <p:to>
                                        <p:strVal val="visible"/>
                                      </p:to>
                                    </p:set>
                                    <p:animEffect filter="fade" transition="in">
                                      <p:cBhvr>
                                        <p:cTn dur="1000"/>
                                        <p:tgtEl>
                                          <p:spTgt spid="619"/>
                                        </p:tgtEl>
                                      </p:cBhvr>
                                    </p:animEffect>
                                  </p:childTnLst>
                                </p:cTn>
                              </p:par>
                              <p:par>
                                <p:cTn fill="hold" nodeType="withEffect" presetClass="entr" presetID="10" presetSubtype="0">
                                  <p:stCondLst>
                                    <p:cond delay="0"/>
                                  </p:stCondLst>
                                  <p:childTnLst>
                                    <p:set>
                                      <p:cBhvr>
                                        <p:cTn dur="1" fill="hold">
                                          <p:stCondLst>
                                            <p:cond delay="0"/>
                                          </p:stCondLst>
                                        </p:cTn>
                                        <p:tgtEl>
                                          <p:spTgt spid="620"/>
                                        </p:tgtEl>
                                        <p:attrNameLst>
                                          <p:attrName>style.visibility</p:attrName>
                                        </p:attrNameLst>
                                      </p:cBhvr>
                                      <p:to>
                                        <p:strVal val="visible"/>
                                      </p:to>
                                    </p:set>
                                    <p:animEffect filter="fade" transition="in">
                                      <p:cBhvr>
                                        <p:cTn dur="1000"/>
                                        <p:tgtEl>
                                          <p:spTgt spid="62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1"/>
                                        </p:tgtEl>
                                        <p:attrNameLst>
                                          <p:attrName>style.visibility</p:attrName>
                                        </p:attrNameLst>
                                      </p:cBhvr>
                                      <p:to>
                                        <p:strVal val="visible"/>
                                      </p:to>
                                    </p:set>
                                    <p:animEffect filter="fade" transition="in">
                                      <p:cBhvr>
                                        <p:cTn dur="1000"/>
                                        <p:tgtEl>
                                          <p:spTgt spid="621"/>
                                        </p:tgtEl>
                                      </p:cBhvr>
                                    </p:animEffect>
                                  </p:childTnLst>
                                </p:cTn>
                              </p:par>
                              <p:par>
                                <p:cTn fill="hold" nodeType="withEffect" presetClass="entr" presetID="10" presetSubtype="0">
                                  <p:stCondLst>
                                    <p:cond delay="0"/>
                                  </p:stCondLst>
                                  <p:childTnLst>
                                    <p:set>
                                      <p:cBhvr>
                                        <p:cTn dur="1" fill="hold">
                                          <p:stCondLst>
                                            <p:cond delay="0"/>
                                          </p:stCondLst>
                                        </p:cTn>
                                        <p:tgtEl>
                                          <p:spTgt spid="622"/>
                                        </p:tgtEl>
                                        <p:attrNameLst>
                                          <p:attrName>style.visibility</p:attrName>
                                        </p:attrNameLst>
                                      </p:cBhvr>
                                      <p:to>
                                        <p:strVal val="visible"/>
                                      </p:to>
                                    </p:set>
                                    <p:animEffect filter="fade" transition="in">
                                      <p:cBhvr>
                                        <p:cTn dur="1000"/>
                                        <p:tgtEl>
                                          <p:spTgt spid="62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6" name="Shape 626"/>
        <p:cNvGrpSpPr/>
        <p:nvPr/>
      </p:nvGrpSpPr>
      <p:grpSpPr>
        <a:xfrm>
          <a:off x="0" y="0"/>
          <a:ext cx="0" cy="0"/>
          <a:chOff x="0" y="0"/>
          <a:chExt cx="0" cy="0"/>
        </a:xfrm>
      </p:grpSpPr>
      <p:sp>
        <p:nvSpPr>
          <p:cNvPr id="627" name="Google Shape;627;p33"/>
          <p:cNvSpPr txBox="1"/>
          <p:nvPr>
            <p:ph type="title"/>
          </p:nvPr>
        </p:nvSpPr>
        <p:spPr>
          <a:xfrm>
            <a:off x="456579" y="236422"/>
            <a:ext cx="8189400" cy="7140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2400"/>
              <a:buFont typeface="Quattrocento Sans"/>
              <a:buNone/>
            </a:pPr>
            <a:r>
              <a:rPr lang="en"/>
              <a:t>K-anonymity</a:t>
            </a:r>
            <a:endParaRPr/>
          </a:p>
        </p:txBody>
      </p:sp>
      <p:sp>
        <p:nvSpPr>
          <p:cNvPr id="628" name="Google Shape;628;p33"/>
          <p:cNvSpPr txBox="1"/>
          <p:nvPr/>
        </p:nvSpPr>
        <p:spPr>
          <a:xfrm>
            <a:off x="171000" y="1516606"/>
            <a:ext cx="8802000" cy="366300"/>
          </a:xfrm>
          <a:prstGeom prst="rect">
            <a:avLst/>
          </a:prstGeom>
          <a:noFill/>
          <a:ln>
            <a:noFill/>
          </a:ln>
        </p:spPr>
        <p:txBody>
          <a:bodyPr anchorCtr="0" anchor="t" bIns="45700" lIns="91425" spcFirstLastPara="1" rIns="91425" wrap="square" tIns="45700">
            <a:normAutofit/>
          </a:bodyPr>
          <a:lstStyle/>
          <a:p>
            <a:pPr indent="-165100" lvl="0" marL="228600" marR="0" rtl="0" algn="l">
              <a:lnSpc>
                <a:spcPct val="90000"/>
              </a:lnSpc>
              <a:spcBef>
                <a:spcPts val="0"/>
              </a:spcBef>
              <a:spcAft>
                <a:spcPts val="0"/>
              </a:spcAft>
              <a:buClr>
                <a:schemeClr val="dk1"/>
              </a:buClr>
              <a:buSzPts val="1800"/>
              <a:buFont typeface="Arial"/>
              <a:buChar char="•"/>
            </a:pPr>
            <a:r>
              <a:rPr b="1" i="0" lang="en" sz="1800" u="none" cap="none" strike="noStrike">
                <a:solidFill>
                  <a:schemeClr val="dk1"/>
                </a:solidFill>
                <a:latin typeface="Quattrocento Sans"/>
                <a:ea typeface="Quattrocento Sans"/>
                <a:cs typeface="Quattrocento Sans"/>
                <a:sym typeface="Quattrocento Sans"/>
              </a:rPr>
              <a:t>K</a:t>
            </a:r>
            <a:r>
              <a:rPr b="0" i="0" lang="en" sz="1800" u="none" cap="none" strike="noStrike">
                <a:solidFill>
                  <a:schemeClr val="dk1"/>
                </a:solidFill>
                <a:latin typeface="Quattrocento Sans"/>
                <a:ea typeface="Quattrocento Sans"/>
                <a:cs typeface="Quattrocento Sans"/>
                <a:sym typeface="Quattrocento Sans"/>
              </a:rPr>
              <a:t>-anonymity is a </a:t>
            </a:r>
            <a:r>
              <a:rPr b="1" i="0" lang="en" sz="1800" u="none" cap="none" strike="noStrike">
                <a:solidFill>
                  <a:schemeClr val="dk1"/>
                </a:solidFill>
                <a:latin typeface="Quattrocento Sans"/>
                <a:ea typeface="Quattrocento Sans"/>
                <a:cs typeface="Quattrocento Sans"/>
                <a:sym typeface="Quattrocento Sans"/>
              </a:rPr>
              <a:t>property</a:t>
            </a:r>
            <a:r>
              <a:rPr b="0" i="0" lang="en" sz="1800" u="none" cap="none" strike="noStrike">
                <a:solidFill>
                  <a:schemeClr val="dk1"/>
                </a:solidFill>
                <a:latin typeface="Quattrocento Sans"/>
                <a:ea typeface="Quattrocento Sans"/>
                <a:cs typeface="Quattrocento Sans"/>
                <a:sym typeface="Quattrocento Sans"/>
              </a:rPr>
              <a:t> of a dataset</a:t>
            </a:r>
            <a:endParaRPr b="0" i="0" sz="1800" u="none" cap="none" strike="noStrike">
              <a:solidFill>
                <a:schemeClr val="dk1"/>
              </a:solidFill>
              <a:latin typeface="Quattrocento Sans"/>
              <a:ea typeface="Quattrocento Sans"/>
              <a:cs typeface="Quattrocento Sans"/>
              <a:sym typeface="Quattrocento Sans"/>
            </a:endParaRPr>
          </a:p>
        </p:txBody>
      </p:sp>
      <p:sp>
        <p:nvSpPr>
          <p:cNvPr id="629" name="Google Shape;629;p33"/>
          <p:cNvSpPr txBox="1"/>
          <p:nvPr/>
        </p:nvSpPr>
        <p:spPr>
          <a:xfrm>
            <a:off x="1684475" y="3925775"/>
            <a:ext cx="5802900" cy="4341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1800"/>
              <a:buFont typeface="Arial"/>
              <a:buNone/>
            </a:pPr>
            <a:r>
              <a:rPr b="0" i="0" lang="en" sz="1800" u="none" cap="none" strike="noStrike">
                <a:solidFill>
                  <a:schemeClr val="dk1"/>
                </a:solidFill>
                <a:latin typeface="Quattrocento Sans"/>
                <a:ea typeface="Quattrocento Sans"/>
                <a:cs typeface="Quattrocento Sans"/>
                <a:sym typeface="Quattrocento Sans"/>
              </a:rPr>
              <a:t>The “K” value indicates the </a:t>
            </a:r>
            <a:r>
              <a:rPr b="1" i="0" lang="en" sz="1800" u="none" cap="none" strike="noStrike">
                <a:solidFill>
                  <a:schemeClr val="dk1"/>
                </a:solidFill>
                <a:latin typeface="Quattrocento Sans"/>
                <a:ea typeface="Quattrocento Sans"/>
                <a:cs typeface="Quattrocento Sans"/>
                <a:sym typeface="Quattrocento Sans"/>
              </a:rPr>
              <a:t>re-identifiability</a:t>
            </a:r>
            <a:r>
              <a:rPr b="0" i="0" lang="en" sz="1800" u="none" cap="none" strike="noStrike">
                <a:solidFill>
                  <a:schemeClr val="dk1"/>
                </a:solidFill>
                <a:latin typeface="Quattrocento Sans"/>
                <a:ea typeface="Quattrocento Sans"/>
                <a:cs typeface="Quattrocento Sans"/>
                <a:sym typeface="Quattrocento Sans"/>
              </a:rPr>
              <a:t> of its records</a:t>
            </a:r>
            <a:endParaRPr b="0" i="0" sz="1800" u="none" cap="none" strike="noStrike">
              <a:solidFill>
                <a:srgbClr val="000000"/>
              </a:solidFill>
              <a:latin typeface="Arial"/>
              <a:ea typeface="Arial"/>
              <a:cs typeface="Arial"/>
              <a:sym typeface="Arial"/>
            </a:endParaRPr>
          </a:p>
        </p:txBody>
      </p:sp>
      <p:cxnSp>
        <p:nvCxnSpPr>
          <p:cNvPr id="630" name="Google Shape;630;p33"/>
          <p:cNvCxnSpPr/>
          <p:nvPr/>
        </p:nvCxnSpPr>
        <p:spPr>
          <a:xfrm>
            <a:off x="1754075" y="2965950"/>
            <a:ext cx="5663700" cy="0"/>
          </a:xfrm>
          <a:prstGeom prst="straightConnector1">
            <a:avLst/>
          </a:prstGeom>
          <a:noFill/>
          <a:ln cap="flat" cmpd="sng" w="9525">
            <a:solidFill>
              <a:schemeClr val="dk2"/>
            </a:solidFill>
            <a:prstDash val="solid"/>
            <a:round/>
            <a:headEnd len="sm" w="sm" type="none"/>
            <a:tailEnd len="sm" w="sm" type="none"/>
          </a:ln>
        </p:spPr>
      </p:cxnSp>
      <p:cxnSp>
        <p:nvCxnSpPr>
          <p:cNvPr id="631" name="Google Shape;631;p33"/>
          <p:cNvCxnSpPr/>
          <p:nvPr/>
        </p:nvCxnSpPr>
        <p:spPr>
          <a:xfrm rot="10800000">
            <a:off x="1743810" y="2813600"/>
            <a:ext cx="0" cy="315000"/>
          </a:xfrm>
          <a:prstGeom prst="straightConnector1">
            <a:avLst/>
          </a:prstGeom>
          <a:noFill/>
          <a:ln cap="flat" cmpd="sng" w="9525">
            <a:solidFill>
              <a:schemeClr val="dk2"/>
            </a:solidFill>
            <a:prstDash val="solid"/>
            <a:round/>
            <a:headEnd len="sm" w="sm" type="none"/>
            <a:tailEnd len="sm" w="sm" type="none"/>
          </a:ln>
        </p:spPr>
      </p:cxnSp>
      <p:cxnSp>
        <p:nvCxnSpPr>
          <p:cNvPr id="632" name="Google Shape;632;p33"/>
          <p:cNvCxnSpPr/>
          <p:nvPr/>
        </p:nvCxnSpPr>
        <p:spPr>
          <a:xfrm rot="10800000">
            <a:off x="7417785" y="2813600"/>
            <a:ext cx="0" cy="315000"/>
          </a:xfrm>
          <a:prstGeom prst="straightConnector1">
            <a:avLst/>
          </a:prstGeom>
          <a:noFill/>
          <a:ln cap="flat" cmpd="sng" w="9525">
            <a:solidFill>
              <a:schemeClr val="dk2"/>
            </a:solidFill>
            <a:prstDash val="solid"/>
            <a:round/>
            <a:headEnd len="sm" w="sm" type="none"/>
            <a:tailEnd len="sm" w="sm" type="none"/>
          </a:ln>
        </p:spPr>
      </p:cxnSp>
      <p:sp>
        <p:nvSpPr>
          <p:cNvPr id="633" name="Google Shape;633;p33"/>
          <p:cNvSpPr txBox="1"/>
          <p:nvPr/>
        </p:nvSpPr>
        <p:spPr>
          <a:xfrm>
            <a:off x="1585550" y="3184875"/>
            <a:ext cx="316500" cy="4341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1800"/>
              <a:buFont typeface="Arial"/>
              <a:buNone/>
            </a:pPr>
            <a:r>
              <a:rPr b="0" i="0" lang="en" sz="1800" u="none" cap="none" strike="noStrike">
                <a:solidFill>
                  <a:schemeClr val="dk1"/>
                </a:solidFill>
                <a:latin typeface="Quattrocento Sans"/>
                <a:ea typeface="Quattrocento Sans"/>
                <a:cs typeface="Quattrocento Sans"/>
                <a:sym typeface="Quattrocento Sans"/>
              </a:rPr>
              <a:t>0</a:t>
            </a:r>
            <a:endParaRPr b="0" i="0" sz="1400" u="none" cap="none" strike="noStrike">
              <a:solidFill>
                <a:srgbClr val="000000"/>
              </a:solidFill>
              <a:latin typeface="Arial"/>
              <a:ea typeface="Arial"/>
              <a:cs typeface="Arial"/>
              <a:sym typeface="Arial"/>
            </a:endParaRPr>
          </a:p>
        </p:txBody>
      </p:sp>
      <p:sp>
        <p:nvSpPr>
          <p:cNvPr id="634" name="Google Shape;634;p33"/>
          <p:cNvSpPr txBox="1"/>
          <p:nvPr/>
        </p:nvSpPr>
        <p:spPr>
          <a:xfrm>
            <a:off x="7227287" y="3108675"/>
            <a:ext cx="316500" cy="4824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2150"/>
              <a:buFont typeface="Arial"/>
              <a:buNone/>
            </a:pPr>
            <a:r>
              <a:rPr b="1" i="0" lang="en" sz="2150" u="none" cap="none" strike="noStrike">
                <a:solidFill>
                  <a:srgbClr val="202124"/>
                </a:solidFill>
                <a:highlight>
                  <a:srgbClr val="FFFFFF"/>
                </a:highlight>
                <a:latin typeface="Arial"/>
                <a:ea typeface="Arial"/>
                <a:cs typeface="Arial"/>
                <a:sym typeface="Arial"/>
              </a:rPr>
              <a:t>∞</a:t>
            </a:r>
            <a:endParaRPr b="0" i="0" sz="2500" u="none" cap="none" strike="noStrike">
              <a:solidFill>
                <a:srgbClr val="000000"/>
              </a:solidFill>
              <a:latin typeface="Arial"/>
              <a:ea typeface="Arial"/>
              <a:cs typeface="Arial"/>
              <a:sym typeface="Arial"/>
            </a:endParaRPr>
          </a:p>
        </p:txBody>
      </p:sp>
      <p:sp>
        <p:nvSpPr>
          <p:cNvPr id="635" name="Google Shape;635;p33"/>
          <p:cNvSpPr txBox="1"/>
          <p:nvPr/>
        </p:nvSpPr>
        <p:spPr>
          <a:xfrm>
            <a:off x="2082300" y="3074963"/>
            <a:ext cx="316500" cy="3372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1100"/>
              <a:buFont typeface="Arial"/>
              <a:buNone/>
            </a:pPr>
            <a:r>
              <a:rPr b="0" i="0" lang="en" sz="1100" u="none" cap="none" strike="noStrike">
                <a:solidFill>
                  <a:schemeClr val="dk1"/>
                </a:solidFill>
                <a:latin typeface="Quattrocento Sans"/>
                <a:ea typeface="Quattrocento Sans"/>
                <a:cs typeface="Quattrocento Sans"/>
                <a:sym typeface="Quattrocento Sans"/>
              </a:rPr>
              <a:t>1</a:t>
            </a:r>
            <a:endParaRPr b="0" i="0" sz="700" u="none" cap="none" strike="noStrike">
              <a:solidFill>
                <a:srgbClr val="000000"/>
              </a:solidFill>
              <a:latin typeface="Arial"/>
              <a:ea typeface="Arial"/>
              <a:cs typeface="Arial"/>
              <a:sym typeface="Arial"/>
            </a:endParaRPr>
          </a:p>
        </p:txBody>
      </p:sp>
      <p:sp>
        <p:nvSpPr>
          <p:cNvPr id="636" name="Google Shape;636;p33"/>
          <p:cNvSpPr txBox="1"/>
          <p:nvPr/>
        </p:nvSpPr>
        <p:spPr>
          <a:xfrm>
            <a:off x="3641475" y="3074975"/>
            <a:ext cx="574500" cy="3372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1100"/>
              <a:buFont typeface="Arial"/>
              <a:buNone/>
            </a:pPr>
            <a:r>
              <a:rPr b="0" i="0" lang="en" sz="1100" u="none" cap="none" strike="noStrike">
                <a:solidFill>
                  <a:schemeClr val="dk1"/>
                </a:solidFill>
                <a:latin typeface="Quattrocento Sans"/>
                <a:ea typeface="Quattrocento Sans"/>
                <a:cs typeface="Quattrocento Sans"/>
                <a:sym typeface="Quattrocento Sans"/>
              </a:rPr>
              <a:t>3</a:t>
            </a:r>
            <a:endParaRPr b="0" i="0" sz="700" u="none" cap="none" strike="noStrike">
              <a:solidFill>
                <a:srgbClr val="000000"/>
              </a:solidFill>
              <a:latin typeface="Arial"/>
              <a:ea typeface="Arial"/>
              <a:cs typeface="Arial"/>
              <a:sym typeface="Arial"/>
            </a:endParaRPr>
          </a:p>
        </p:txBody>
      </p:sp>
      <p:sp>
        <p:nvSpPr>
          <p:cNvPr id="637" name="Google Shape;637;p33"/>
          <p:cNvSpPr txBox="1"/>
          <p:nvPr/>
        </p:nvSpPr>
        <p:spPr>
          <a:xfrm>
            <a:off x="5185975" y="3074973"/>
            <a:ext cx="574500" cy="3372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1100"/>
              <a:buFont typeface="Arial"/>
              <a:buNone/>
            </a:pPr>
            <a:r>
              <a:rPr b="0" i="0" lang="en" sz="1100" u="none" cap="none" strike="noStrike">
                <a:solidFill>
                  <a:schemeClr val="dk1"/>
                </a:solidFill>
                <a:latin typeface="Quattrocento Sans"/>
                <a:ea typeface="Quattrocento Sans"/>
                <a:cs typeface="Quattrocento Sans"/>
                <a:sym typeface="Quattrocento Sans"/>
              </a:rPr>
              <a:t>5</a:t>
            </a:r>
            <a:endParaRPr b="0" i="0" sz="700" u="none" cap="none" strike="noStrike">
              <a:solidFill>
                <a:srgbClr val="000000"/>
              </a:solidFill>
              <a:latin typeface="Arial"/>
              <a:ea typeface="Arial"/>
              <a:cs typeface="Arial"/>
              <a:sym typeface="Arial"/>
            </a:endParaRPr>
          </a:p>
        </p:txBody>
      </p:sp>
      <p:sp>
        <p:nvSpPr>
          <p:cNvPr id="638" name="Google Shape;638;p33"/>
          <p:cNvSpPr txBox="1"/>
          <p:nvPr/>
        </p:nvSpPr>
        <p:spPr>
          <a:xfrm>
            <a:off x="1215978" y="3184875"/>
            <a:ext cx="1289700" cy="4341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1800"/>
              <a:buFont typeface="Arial"/>
              <a:buNone/>
            </a:pPr>
            <a:r>
              <a:rPr b="1" i="0" lang="en" sz="1800" u="none" cap="none" strike="noStrike">
                <a:solidFill>
                  <a:schemeClr val="dk1"/>
                </a:solidFill>
                <a:latin typeface="Quattrocento Sans"/>
                <a:ea typeface="Quattrocento Sans"/>
                <a:cs typeface="Quattrocento Sans"/>
                <a:sym typeface="Quattrocento Sans"/>
              </a:rPr>
              <a:t>K =  </a:t>
            </a:r>
            <a:endParaRPr b="1" i="0" sz="1400" u="none" cap="none" strike="noStrike">
              <a:solidFill>
                <a:srgbClr val="000000"/>
              </a:solidFill>
              <a:latin typeface="Arial"/>
              <a:ea typeface="Arial"/>
              <a:cs typeface="Arial"/>
              <a:sym typeface="Arial"/>
            </a:endParaRPr>
          </a:p>
        </p:txBody>
      </p:sp>
      <p:sp>
        <p:nvSpPr>
          <p:cNvPr id="639" name="Google Shape;639;p33"/>
          <p:cNvSpPr txBox="1"/>
          <p:nvPr/>
        </p:nvSpPr>
        <p:spPr>
          <a:xfrm>
            <a:off x="1743800" y="2684250"/>
            <a:ext cx="3000000" cy="3231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1000"/>
              <a:buFont typeface="Arial"/>
              <a:buNone/>
            </a:pPr>
            <a:r>
              <a:rPr b="0" i="0" lang="en" sz="1000" u="none" cap="none" strike="noStrike">
                <a:solidFill>
                  <a:srgbClr val="980000"/>
                </a:solidFill>
                <a:latin typeface="Quattrocento Sans"/>
                <a:ea typeface="Quattrocento Sans"/>
                <a:cs typeface="Quattrocento Sans"/>
                <a:sym typeface="Quattrocento Sans"/>
              </a:rPr>
              <a:t>More risky / higher chances of re-identification</a:t>
            </a:r>
            <a:endParaRPr b="0" i="0" sz="600" u="none" cap="none" strike="noStrike">
              <a:solidFill>
                <a:srgbClr val="980000"/>
              </a:solidFill>
              <a:latin typeface="Arial"/>
              <a:ea typeface="Arial"/>
              <a:cs typeface="Arial"/>
              <a:sym typeface="Arial"/>
            </a:endParaRPr>
          </a:p>
        </p:txBody>
      </p:sp>
      <p:sp>
        <p:nvSpPr>
          <p:cNvPr id="640" name="Google Shape;640;p33"/>
          <p:cNvSpPr txBox="1"/>
          <p:nvPr/>
        </p:nvSpPr>
        <p:spPr>
          <a:xfrm>
            <a:off x="6604450" y="3074977"/>
            <a:ext cx="574500" cy="3372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1100"/>
              <a:buFont typeface="Arial"/>
              <a:buNone/>
            </a:pPr>
            <a:r>
              <a:rPr b="0" i="0" lang="en" sz="1100" u="none" cap="none" strike="noStrike">
                <a:solidFill>
                  <a:schemeClr val="dk1"/>
                </a:solidFill>
                <a:latin typeface="Quattrocento Sans"/>
                <a:ea typeface="Quattrocento Sans"/>
                <a:cs typeface="Quattrocento Sans"/>
                <a:sym typeface="Quattrocento Sans"/>
              </a:rPr>
              <a:t>10…</a:t>
            </a:r>
            <a:endParaRPr b="0" i="0" sz="700" u="none" cap="none" strike="noStrike">
              <a:solidFill>
                <a:srgbClr val="000000"/>
              </a:solidFill>
              <a:latin typeface="Arial"/>
              <a:ea typeface="Arial"/>
              <a:cs typeface="Arial"/>
              <a:sym typeface="Arial"/>
            </a:endParaRPr>
          </a:p>
        </p:txBody>
      </p:sp>
      <p:sp>
        <p:nvSpPr>
          <p:cNvPr id="641" name="Google Shape;641;p33"/>
          <p:cNvSpPr txBox="1"/>
          <p:nvPr/>
        </p:nvSpPr>
        <p:spPr>
          <a:xfrm>
            <a:off x="6548775" y="2684250"/>
            <a:ext cx="822000" cy="3231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1000"/>
              <a:buFont typeface="Arial"/>
              <a:buNone/>
            </a:pPr>
            <a:r>
              <a:rPr b="0" i="0" lang="en" sz="1000" u="none" cap="none" strike="noStrike">
                <a:solidFill>
                  <a:srgbClr val="38761D"/>
                </a:solidFill>
                <a:latin typeface="Quattrocento Sans"/>
                <a:ea typeface="Quattrocento Sans"/>
                <a:cs typeface="Quattrocento Sans"/>
                <a:sym typeface="Quattrocento Sans"/>
              </a:rPr>
              <a:t>Less risky</a:t>
            </a:r>
            <a:endParaRPr b="0" i="0" sz="600" u="none" cap="none" strike="noStrike">
              <a:solidFill>
                <a:srgbClr val="38761D"/>
              </a:solidFill>
              <a:latin typeface="Arial"/>
              <a:ea typeface="Arial"/>
              <a:cs typeface="Arial"/>
              <a:sym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5" name="Shape 645"/>
        <p:cNvGrpSpPr/>
        <p:nvPr/>
      </p:nvGrpSpPr>
      <p:grpSpPr>
        <a:xfrm>
          <a:off x="0" y="0"/>
          <a:ext cx="0" cy="0"/>
          <a:chOff x="0" y="0"/>
          <a:chExt cx="0" cy="0"/>
        </a:xfrm>
      </p:grpSpPr>
      <p:sp>
        <p:nvSpPr>
          <p:cNvPr id="646" name="Google Shape;646;p34"/>
          <p:cNvSpPr txBox="1"/>
          <p:nvPr>
            <p:ph type="title"/>
          </p:nvPr>
        </p:nvSpPr>
        <p:spPr>
          <a:xfrm>
            <a:off x="456579" y="236422"/>
            <a:ext cx="8189400" cy="7140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2400"/>
              <a:buFont typeface="Quattrocento Sans"/>
              <a:buNone/>
            </a:pPr>
            <a:r>
              <a:rPr lang="en"/>
              <a:t>K-anonymity</a:t>
            </a:r>
            <a:endParaRPr/>
          </a:p>
        </p:txBody>
      </p:sp>
      <p:graphicFrame>
        <p:nvGraphicFramePr>
          <p:cNvPr id="647" name="Google Shape;647;p34"/>
          <p:cNvGraphicFramePr/>
          <p:nvPr/>
        </p:nvGraphicFramePr>
        <p:xfrm>
          <a:off x="520700" y="1657350"/>
          <a:ext cx="3000000" cy="3000000"/>
        </p:xfrm>
        <a:graphic>
          <a:graphicData uri="http://schemas.openxmlformats.org/drawingml/2006/table">
            <a:tbl>
              <a:tblPr>
                <a:noFill/>
                <a:tableStyleId>{1DAF4835-9D00-49EA-AD88-BE366DD51F99}</a:tableStyleId>
              </a:tblPr>
              <a:tblGrid>
                <a:gridCol w="394300"/>
                <a:gridCol w="739925"/>
                <a:gridCol w="556900"/>
                <a:gridCol w="1095075"/>
                <a:gridCol w="1095075"/>
              </a:tblGrid>
              <a:tr h="228700">
                <a:tc>
                  <a:txBody>
                    <a:bodyPr/>
                    <a:lstStyle/>
                    <a:p>
                      <a:pPr indent="0" lvl="0" marL="0" marR="0" rtl="0" algn="l">
                        <a:lnSpc>
                          <a:spcPct val="100000"/>
                        </a:lnSpc>
                        <a:spcBef>
                          <a:spcPts val="0"/>
                        </a:spcBef>
                        <a:spcAft>
                          <a:spcPts val="0"/>
                        </a:spcAft>
                        <a:buClr>
                          <a:srgbClr val="000000"/>
                        </a:buClr>
                        <a:buSzPts val="1000"/>
                        <a:buFont typeface="Arial"/>
                        <a:buNone/>
                      </a:pPr>
                      <a:r>
                        <a:t/>
                      </a:r>
                      <a:endParaRPr b="1" sz="10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000"/>
                        <a:buFont typeface="Arial"/>
                        <a:buNone/>
                      </a:pPr>
                      <a:r>
                        <a:rPr b="1" lang="en" sz="1000" u="none" cap="none" strike="noStrike"/>
                        <a:t>NRIC</a:t>
                      </a:r>
                      <a:endParaRPr b="1" sz="1000" u="none" cap="none" strike="noStrike"/>
                    </a:p>
                  </a:txBody>
                  <a:tcPr marT="91425" marB="91425" marR="91425" marL="91425">
                    <a:lnR cap="flat" cmpd="sng" w="9525">
                      <a:solidFill>
                        <a:srgbClr val="9E9E9E"/>
                      </a:solidFill>
                      <a:prstDash val="solid"/>
                      <a:round/>
                      <a:headEnd len="sm" w="sm" type="none"/>
                      <a:tailEnd len="sm" w="sm" type="none"/>
                    </a:lnR>
                    <a:solidFill>
                      <a:srgbClr val="93C47D"/>
                    </a:solidFill>
                  </a:tcPr>
                </a:tc>
                <a:tc>
                  <a:txBody>
                    <a:bodyPr/>
                    <a:lstStyle/>
                    <a:p>
                      <a:pPr indent="0" lvl="0" marL="0" marR="0" rtl="0" algn="l">
                        <a:lnSpc>
                          <a:spcPct val="100000"/>
                        </a:lnSpc>
                        <a:spcBef>
                          <a:spcPts val="0"/>
                        </a:spcBef>
                        <a:spcAft>
                          <a:spcPts val="0"/>
                        </a:spcAft>
                        <a:buClr>
                          <a:srgbClr val="000000"/>
                        </a:buClr>
                        <a:buSzPts val="1000"/>
                        <a:buFont typeface="Arial"/>
                        <a:buNone/>
                      </a:pPr>
                      <a:r>
                        <a:rPr b="1" lang="en" sz="1000" u="none" cap="none" strike="noStrike"/>
                        <a:t>Age</a:t>
                      </a:r>
                      <a:endParaRPr b="1" sz="10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6FA8DC"/>
                    </a:solidFill>
                  </a:tcPr>
                </a:tc>
                <a:tc>
                  <a:txBody>
                    <a:bodyPr/>
                    <a:lstStyle/>
                    <a:p>
                      <a:pPr indent="0" lvl="0" marL="0" marR="0" rtl="0" algn="l">
                        <a:lnSpc>
                          <a:spcPct val="100000"/>
                        </a:lnSpc>
                        <a:spcBef>
                          <a:spcPts val="0"/>
                        </a:spcBef>
                        <a:spcAft>
                          <a:spcPts val="0"/>
                        </a:spcAft>
                        <a:buClr>
                          <a:srgbClr val="000000"/>
                        </a:buClr>
                        <a:buSzPts val="1000"/>
                        <a:buFont typeface="Arial"/>
                        <a:buNone/>
                      </a:pPr>
                      <a:r>
                        <a:rPr b="1" lang="en" sz="1000" u="none" cap="none" strike="noStrike"/>
                        <a:t>Gender</a:t>
                      </a:r>
                      <a:endParaRPr b="1" sz="10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6FA8DC"/>
                    </a:solidFill>
                  </a:tcPr>
                </a:tc>
                <a:tc>
                  <a:txBody>
                    <a:bodyPr/>
                    <a:lstStyle/>
                    <a:p>
                      <a:pPr indent="0" lvl="0" marL="0" marR="0" rtl="0" algn="l">
                        <a:lnSpc>
                          <a:spcPct val="100000"/>
                        </a:lnSpc>
                        <a:spcBef>
                          <a:spcPts val="0"/>
                        </a:spcBef>
                        <a:spcAft>
                          <a:spcPts val="0"/>
                        </a:spcAft>
                        <a:buClr>
                          <a:srgbClr val="000000"/>
                        </a:buClr>
                        <a:buSzPts val="1000"/>
                        <a:buFont typeface="Arial"/>
                        <a:buNone/>
                      </a:pPr>
                      <a:r>
                        <a:rPr b="1" lang="en" sz="1000" u="none" cap="none" strike="noStrike"/>
                        <a:t>Test Score</a:t>
                      </a:r>
                      <a:endParaRPr b="1" sz="1000" u="none" cap="none" strike="noStrike"/>
                    </a:p>
                  </a:txBody>
                  <a:tcPr marT="91425" marB="91425" marR="91425" marL="91425">
                    <a:lnL cap="flat" cmpd="sng" w="9525">
                      <a:solidFill>
                        <a:srgbClr val="9E9E9E"/>
                      </a:solidFill>
                      <a:prstDash val="solid"/>
                      <a:round/>
                      <a:headEnd len="sm" w="sm" type="none"/>
                      <a:tailEnd len="sm" w="sm" type="none"/>
                    </a:lnL>
                  </a:tcPr>
                </a:tc>
              </a:tr>
              <a:tr h="228700">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t>1</a:t>
                      </a:r>
                      <a:endParaRPr sz="10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t>$m01vea</a:t>
                      </a:r>
                      <a:endParaRPr sz="1000" u="none" cap="none" strike="noStrike"/>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t>15</a:t>
                      </a:r>
                      <a:endParaRPr sz="10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t>M</a:t>
                      </a:r>
                      <a:endParaRPr sz="10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t>98</a:t>
                      </a:r>
                      <a:endParaRPr sz="1000" u="none" cap="none" strike="noStrike"/>
                    </a:p>
                  </a:txBody>
                  <a:tcPr marT="91425" marB="91425" marR="91425" marL="91425">
                    <a:lnL cap="flat" cmpd="sng" w="9525">
                      <a:solidFill>
                        <a:srgbClr val="9E9E9E"/>
                      </a:solidFill>
                      <a:prstDash val="solid"/>
                      <a:round/>
                      <a:headEnd len="sm" w="sm" type="none"/>
                      <a:tailEnd len="sm" w="sm" type="none"/>
                    </a:lnL>
                  </a:tcPr>
                </a:tc>
              </a:tr>
              <a:tr h="228700">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t>2</a:t>
                      </a:r>
                      <a:endParaRPr sz="10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t>4901-41z</a:t>
                      </a:r>
                      <a:endParaRPr sz="1000" u="none" cap="none" strike="noStrike"/>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t>15</a:t>
                      </a:r>
                      <a:endParaRPr sz="10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t>M</a:t>
                      </a:r>
                      <a:endParaRPr sz="10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t>79</a:t>
                      </a:r>
                      <a:endParaRPr sz="1000" u="none" cap="none" strike="noStrike"/>
                    </a:p>
                  </a:txBody>
                  <a:tcPr marT="91425" marB="91425" marR="91425" marL="91425">
                    <a:lnL cap="flat" cmpd="sng" w="9525">
                      <a:solidFill>
                        <a:srgbClr val="9E9E9E"/>
                      </a:solidFill>
                      <a:prstDash val="solid"/>
                      <a:round/>
                      <a:headEnd len="sm" w="sm" type="none"/>
                      <a:tailEnd len="sm" w="sm" type="none"/>
                    </a:lnL>
                  </a:tcPr>
                </a:tc>
              </a:tr>
              <a:tr h="228700">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t>3</a:t>
                      </a:r>
                      <a:endParaRPr sz="10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t>gm94qm</a:t>
                      </a:r>
                      <a:endParaRPr sz="1000" u="none" cap="none" strike="noStrike"/>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t>16</a:t>
                      </a:r>
                      <a:endParaRPr sz="10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t>F</a:t>
                      </a:r>
                      <a:endParaRPr sz="10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t>99</a:t>
                      </a:r>
                      <a:endParaRPr sz="1000" u="none" cap="none" strike="noStrike"/>
                    </a:p>
                  </a:txBody>
                  <a:tcPr marT="91425" marB="91425" marR="91425" marL="91425">
                    <a:lnL cap="flat" cmpd="sng" w="9525">
                      <a:solidFill>
                        <a:srgbClr val="9E9E9E"/>
                      </a:solidFill>
                      <a:prstDash val="solid"/>
                      <a:round/>
                      <a:headEnd len="sm" w="sm" type="none"/>
                      <a:tailEnd len="sm" w="sm" type="none"/>
                    </a:lnL>
                  </a:tcPr>
                </a:tc>
              </a:tr>
              <a:tr h="228700">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t>4</a:t>
                      </a:r>
                      <a:endParaRPr sz="10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t>mfea0ev-</a:t>
                      </a:r>
                      <a:endParaRPr sz="1000" u="none" cap="none" strike="noStrike"/>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t>16</a:t>
                      </a:r>
                      <a:endParaRPr sz="10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t>F</a:t>
                      </a:r>
                      <a:endParaRPr sz="10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t>88</a:t>
                      </a:r>
                      <a:endParaRPr sz="1000" u="none" cap="none" strike="noStrike"/>
                    </a:p>
                  </a:txBody>
                  <a:tcPr marT="91425" marB="91425" marR="91425" marL="91425">
                    <a:lnL cap="flat" cmpd="sng" w="9525">
                      <a:solidFill>
                        <a:srgbClr val="9E9E9E"/>
                      </a:solidFill>
                      <a:prstDash val="solid"/>
                      <a:round/>
                      <a:headEnd len="sm" w="sm" type="none"/>
                      <a:tailEnd len="sm" w="sm" type="none"/>
                    </a:lnL>
                  </a:tcPr>
                </a:tc>
              </a:tr>
              <a:tr h="228700">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t>5</a:t>
                      </a:r>
                      <a:endParaRPr sz="10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t>gema231</a:t>
                      </a:r>
                      <a:endParaRPr sz="1000" u="none" cap="none" strike="noStrike"/>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t>17</a:t>
                      </a:r>
                      <a:endParaRPr sz="10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t>M</a:t>
                      </a:r>
                      <a:endParaRPr sz="10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t>82</a:t>
                      </a:r>
                      <a:endParaRPr sz="1000" u="none" cap="none" strike="noStrike"/>
                    </a:p>
                  </a:txBody>
                  <a:tcPr marT="91425" marB="91425" marR="91425" marL="91425">
                    <a:lnL cap="flat" cmpd="sng" w="9525">
                      <a:solidFill>
                        <a:srgbClr val="9E9E9E"/>
                      </a:solidFill>
                      <a:prstDash val="solid"/>
                      <a:round/>
                      <a:headEnd len="sm" w="sm" type="none"/>
                      <a:tailEnd len="sm" w="sm" type="none"/>
                    </a:lnL>
                  </a:tcPr>
                </a:tc>
              </a:tr>
              <a:tr h="228700">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t>6</a:t>
                      </a:r>
                      <a:endParaRPr sz="10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t>-319vmd</a:t>
                      </a:r>
                      <a:endParaRPr sz="1000" u="none" cap="none" strike="noStrike"/>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t>17</a:t>
                      </a:r>
                      <a:endParaRPr sz="10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t>M</a:t>
                      </a:r>
                      <a:endParaRPr sz="10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t>90</a:t>
                      </a:r>
                      <a:endParaRPr sz="1000" u="none" cap="none" strike="noStrike"/>
                    </a:p>
                  </a:txBody>
                  <a:tcPr marT="91425" marB="91425" marR="91425" marL="91425">
                    <a:lnL cap="flat" cmpd="sng" w="9525">
                      <a:solidFill>
                        <a:srgbClr val="9E9E9E"/>
                      </a:solidFill>
                      <a:prstDash val="solid"/>
                      <a:round/>
                      <a:headEnd len="sm" w="sm" type="none"/>
                      <a:tailEnd len="sm" w="sm" type="none"/>
                    </a:lnL>
                  </a:tcPr>
                </a:tc>
              </a:tr>
            </a:tbl>
          </a:graphicData>
        </a:graphic>
      </p:graphicFrame>
      <p:sp>
        <p:nvSpPr>
          <p:cNvPr id="648" name="Google Shape;648;p34"/>
          <p:cNvSpPr txBox="1"/>
          <p:nvPr/>
        </p:nvSpPr>
        <p:spPr>
          <a:xfrm>
            <a:off x="4401975" y="1602750"/>
            <a:ext cx="4390200" cy="725100"/>
          </a:xfrm>
          <a:prstGeom prst="rect">
            <a:avLst/>
          </a:prstGeom>
          <a:noFill/>
          <a:ln>
            <a:noFill/>
          </a:ln>
        </p:spPr>
        <p:txBody>
          <a:bodyPr anchorCtr="0" anchor="t" bIns="91425" lIns="91425" spcFirstLastPara="1" rIns="91425" wrap="square" tIns="91425">
            <a:spAutoFit/>
          </a:bodyPr>
          <a:lstStyle/>
          <a:p>
            <a:pPr indent="-133350" lvl="0" marL="228600" marR="0" rtl="0" algn="l">
              <a:lnSpc>
                <a:spcPct val="90000"/>
              </a:lnSpc>
              <a:spcBef>
                <a:spcPts val="0"/>
              </a:spcBef>
              <a:spcAft>
                <a:spcPts val="0"/>
              </a:spcAft>
              <a:buClr>
                <a:schemeClr val="dk1"/>
              </a:buClr>
              <a:buSzPts val="1300"/>
              <a:buFont typeface="Arial"/>
              <a:buChar char="•"/>
            </a:pPr>
            <a:r>
              <a:rPr b="0" i="0" lang="en" sz="1300" u="none" cap="none" strike="noStrike">
                <a:solidFill>
                  <a:schemeClr val="dk1"/>
                </a:solidFill>
                <a:latin typeface="Quattrocento Sans"/>
                <a:ea typeface="Quattrocento Sans"/>
                <a:cs typeface="Quattrocento Sans"/>
                <a:sym typeface="Quattrocento Sans"/>
              </a:rPr>
              <a:t>A dataset is </a:t>
            </a:r>
            <a:r>
              <a:rPr b="1" i="0" lang="en" sz="1300" u="none" cap="none" strike="noStrike">
                <a:solidFill>
                  <a:schemeClr val="dk1"/>
                </a:solidFill>
                <a:latin typeface="Quattrocento Sans"/>
                <a:ea typeface="Quattrocento Sans"/>
                <a:cs typeface="Quattrocento Sans"/>
                <a:sym typeface="Quattrocento Sans"/>
              </a:rPr>
              <a:t>k-anonymous</a:t>
            </a:r>
            <a:r>
              <a:rPr b="0" i="0" lang="en" sz="1300" u="none" cap="none" strike="noStrike">
                <a:solidFill>
                  <a:schemeClr val="dk1"/>
                </a:solidFill>
                <a:latin typeface="Quattrocento Sans"/>
                <a:ea typeface="Quattrocento Sans"/>
                <a:cs typeface="Quattrocento Sans"/>
                <a:sym typeface="Quattrocento Sans"/>
              </a:rPr>
              <a:t> if every combination of </a:t>
            </a:r>
            <a:r>
              <a:rPr b="0" i="0" lang="en" sz="1300" u="sng" cap="none" strike="noStrike">
                <a:solidFill>
                  <a:schemeClr val="dk1"/>
                </a:solidFill>
                <a:latin typeface="Quattrocento Sans"/>
                <a:ea typeface="Quattrocento Sans"/>
                <a:cs typeface="Quattrocento Sans"/>
                <a:sym typeface="Quattrocento Sans"/>
              </a:rPr>
              <a:t>identity revealing characteristics</a:t>
            </a:r>
            <a:r>
              <a:rPr b="0" i="0" lang="en" sz="1300" u="none" cap="none" strike="noStrike">
                <a:solidFill>
                  <a:schemeClr val="dk1"/>
                </a:solidFill>
                <a:latin typeface="Quattrocento Sans"/>
                <a:ea typeface="Quattrocento Sans"/>
                <a:cs typeface="Quattrocento Sans"/>
                <a:sym typeface="Quattrocento Sans"/>
              </a:rPr>
              <a:t> occurs in at least k different rows of the dataset</a:t>
            </a:r>
            <a:endParaRPr b="0" i="0" sz="100" u="none" cap="none" strike="noStrike">
              <a:solidFill>
                <a:srgbClr val="000000"/>
              </a:solidFill>
              <a:latin typeface="Arial"/>
              <a:ea typeface="Arial"/>
              <a:cs typeface="Arial"/>
              <a:sym typeface="Arial"/>
            </a:endParaRPr>
          </a:p>
        </p:txBody>
      </p:sp>
      <p:sp>
        <p:nvSpPr>
          <p:cNvPr id="649" name="Google Shape;649;p34"/>
          <p:cNvSpPr txBox="1"/>
          <p:nvPr/>
        </p:nvSpPr>
        <p:spPr>
          <a:xfrm>
            <a:off x="4572000" y="2327850"/>
            <a:ext cx="4390200" cy="725100"/>
          </a:xfrm>
          <a:prstGeom prst="rect">
            <a:avLst/>
          </a:prstGeom>
          <a:noFill/>
          <a:ln>
            <a:noFill/>
          </a:ln>
        </p:spPr>
        <p:txBody>
          <a:bodyPr anchorCtr="0" anchor="t" bIns="91425" lIns="91425" spcFirstLastPara="1" rIns="91425" wrap="square" tIns="91425">
            <a:spAutoFit/>
          </a:bodyPr>
          <a:lstStyle/>
          <a:p>
            <a:pPr indent="-311150" lvl="0" marL="457200" marR="0" rtl="0" algn="l">
              <a:lnSpc>
                <a:spcPct val="90000"/>
              </a:lnSpc>
              <a:spcBef>
                <a:spcPts val="0"/>
              </a:spcBef>
              <a:spcAft>
                <a:spcPts val="0"/>
              </a:spcAft>
              <a:buClr>
                <a:srgbClr val="38761D"/>
              </a:buClr>
              <a:buSzPts val="1300"/>
              <a:buFont typeface="Quattrocento Sans"/>
              <a:buAutoNum type="arabicPeriod"/>
            </a:pPr>
            <a:r>
              <a:rPr b="0" i="0" lang="en" sz="1300" u="none" cap="none" strike="noStrike">
                <a:solidFill>
                  <a:srgbClr val="38761D"/>
                </a:solidFill>
                <a:latin typeface="Quattrocento Sans"/>
                <a:ea typeface="Quattrocento Sans"/>
                <a:cs typeface="Quattrocento Sans"/>
                <a:sym typeface="Quattrocento Sans"/>
              </a:rPr>
              <a:t>Choose the </a:t>
            </a:r>
            <a:r>
              <a:rPr b="0" i="1" lang="en" sz="1300" u="none" cap="none" strike="noStrike">
                <a:solidFill>
                  <a:srgbClr val="38761D"/>
                </a:solidFill>
                <a:latin typeface="Quattrocento Sans"/>
                <a:ea typeface="Quattrocento Sans"/>
                <a:cs typeface="Quattrocento Sans"/>
                <a:sym typeface="Quattrocento Sans"/>
              </a:rPr>
              <a:t>quasi-identifiers</a:t>
            </a:r>
            <a:r>
              <a:rPr b="0" i="0" lang="en" sz="1300" u="none" cap="none" strike="noStrike">
                <a:solidFill>
                  <a:srgbClr val="38761D"/>
                </a:solidFill>
                <a:latin typeface="Quattrocento Sans"/>
                <a:ea typeface="Quattrocento Sans"/>
                <a:cs typeface="Quattrocento Sans"/>
                <a:sym typeface="Quattrocento Sans"/>
              </a:rPr>
              <a:t>: </a:t>
            </a:r>
            <a:r>
              <a:rPr b="1" i="0" lang="en" sz="1300" u="none" cap="none" strike="noStrike">
                <a:solidFill>
                  <a:srgbClr val="38761D"/>
                </a:solidFill>
                <a:latin typeface="Quattrocento Sans"/>
                <a:ea typeface="Quattrocento Sans"/>
                <a:cs typeface="Quattrocento Sans"/>
                <a:sym typeface="Quattrocento Sans"/>
              </a:rPr>
              <a:t>Age</a:t>
            </a:r>
            <a:r>
              <a:rPr b="0" i="0" lang="en" sz="1300" u="none" cap="none" strike="noStrike">
                <a:solidFill>
                  <a:srgbClr val="38761D"/>
                </a:solidFill>
                <a:latin typeface="Quattrocento Sans"/>
                <a:ea typeface="Quattrocento Sans"/>
                <a:cs typeface="Quattrocento Sans"/>
                <a:sym typeface="Quattrocento Sans"/>
              </a:rPr>
              <a:t> &amp; </a:t>
            </a:r>
            <a:r>
              <a:rPr b="1" i="0" lang="en" sz="1300" u="none" cap="none" strike="noStrike">
                <a:solidFill>
                  <a:srgbClr val="38761D"/>
                </a:solidFill>
                <a:latin typeface="Quattrocento Sans"/>
                <a:ea typeface="Quattrocento Sans"/>
                <a:cs typeface="Quattrocento Sans"/>
                <a:sym typeface="Quattrocento Sans"/>
              </a:rPr>
              <a:t>Gender</a:t>
            </a:r>
            <a:endParaRPr b="1" i="0" sz="1300" u="none" cap="none" strike="noStrike">
              <a:solidFill>
                <a:srgbClr val="38761D"/>
              </a:solidFill>
              <a:latin typeface="Quattrocento Sans"/>
              <a:ea typeface="Quattrocento Sans"/>
              <a:cs typeface="Quattrocento Sans"/>
              <a:sym typeface="Quattrocento Sans"/>
            </a:endParaRPr>
          </a:p>
          <a:p>
            <a:pPr indent="0" lvl="0" marL="457200" marR="0" rtl="0" algn="l">
              <a:lnSpc>
                <a:spcPct val="90000"/>
              </a:lnSpc>
              <a:spcBef>
                <a:spcPts val="0"/>
              </a:spcBef>
              <a:spcAft>
                <a:spcPts val="0"/>
              </a:spcAft>
              <a:buClr>
                <a:srgbClr val="000000"/>
              </a:buClr>
              <a:buSzPts val="1300"/>
              <a:buFont typeface="Arial"/>
              <a:buNone/>
            </a:pPr>
            <a:r>
              <a:t/>
            </a:r>
            <a:endParaRPr b="0" i="0" sz="1300" u="none" cap="none" strike="noStrike">
              <a:solidFill>
                <a:schemeClr val="dk1"/>
              </a:solidFill>
              <a:latin typeface="Quattrocento Sans"/>
              <a:ea typeface="Quattrocento Sans"/>
              <a:cs typeface="Quattrocento Sans"/>
              <a:sym typeface="Quattrocento Sans"/>
            </a:endParaRPr>
          </a:p>
          <a:p>
            <a:pPr indent="0" lvl="0" marL="0" marR="0" rtl="0" algn="l">
              <a:lnSpc>
                <a:spcPct val="90000"/>
              </a:lnSpc>
              <a:spcBef>
                <a:spcPts val="0"/>
              </a:spcBef>
              <a:spcAft>
                <a:spcPts val="0"/>
              </a:spcAft>
              <a:buClr>
                <a:srgbClr val="000000"/>
              </a:buClr>
              <a:buSzPts val="1300"/>
              <a:buFont typeface="Arial"/>
              <a:buNone/>
            </a:pPr>
            <a:r>
              <a:t/>
            </a:r>
            <a:endParaRPr b="0" i="0" sz="1300" u="none" cap="none" strike="noStrike">
              <a:solidFill>
                <a:schemeClr val="dk1"/>
              </a:solidFill>
              <a:latin typeface="Quattrocento Sans"/>
              <a:ea typeface="Quattrocento Sans"/>
              <a:cs typeface="Quattrocento Sans"/>
              <a:sym typeface="Quattrocento Sans"/>
            </a:endParaRPr>
          </a:p>
        </p:txBody>
      </p:sp>
      <p:pic>
        <p:nvPicPr>
          <p:cNvPr id="650" name="Google Shape;650;p34"/>
          <p:cNvPicPr preferRelativeResize="0"/>
          <p:nvPr/>
        </p:nvPicPr>
        <p:blipFill rotWithShape="1">
          <a:blip r:embed="rId3">
            <a:alphaModFix/>
          </a:blip>
          <a:srcRect b="0" l="51999" r="0" t="0"/>
          <a:stretch/>
        </p:blipFill>
        <p:spPr>
          <a:xfrm>
            <a:off x="5212488" y="2701850"/>
            <a:ext cx="2921572" cy="122605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4" name="Shape 654"/>
        <p:cNvGrpSpPr/>
        <p:nvPr/>
      </p:nvGrpSpPr>
      <p:grpSpPr>
        <a:xfrm>
          <a:off x="0" y="0"/>
          <a:ext cx="0" cy="0"/>
          <a:chOff x="0" y="0"/>
          <a:chExt cx="0" cy="0"/>
        </a:xfrm>
      </p:grpSpPr>
      <p:sp>
        <p:nvSpPr>
          <p:cNvPr id="655" name="Google Shape;655;p35"/>
          <p:cNvSpPr txBox="1"/>
          <p:nvPr>
            <p:ph type="title"/>
          </p:nvPr>
        </p:nvSpPr>
        <p:spPr>
          <a:xfrm>
            <a:off x="456579" y="236422"/>
            <a:ext cx="8189400" cy="7140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2400"/>
              <a:buFont typeface="Quattrocento Sans"/>
              <a:buNone/>
            </a:pPr>
            <a:r>
              <a:rPr lang="en"/>
              <a:t>K-anonymity</a:t>
            </a:r>
            <a:endParaRPr/>
          </a:p>
        </p:txBody>
      </p:sp>
      <p:graphicFrame>
        <p:nvGraphicFramePr>
          <p:cNvPr id="656" name="Google Shape;656;p35"/>
          <p:cNvGraphicFramePr/>
          <p:nvPr/>
        </p:nvGraphicFramePr>
        <p:xfrm>
          <a:off x="520700" y="1657350"/>
          <a:ext cx="3000000" cy="3000000"/>
        </p:xfrm>
        <a:graphic>
          <a:graphicData uri="http://schemas.openxmlformats.org/drawingml/2006/table">
            <a:tbl>
              <a:tblPr>
                <a:noFill/>
                <a:tableStyleId>{1DAF4835-9D00-49EA-AD88-BE366DD51F99}</a:tableStyleId>
              </a:tblPr>
              <a:tblGrid>
                <a:gridCol w="394300"/>
                <a:gridCol w="739925"/>
                <a:gridCol w="556900"/>
                <a:gridCol w="1095075"/>
                <a:gridCol w="1095075"/>
              </a:tblGrid>
              <a:tr h="228700">
                <a:tc>
                  <a:txBody>
                    <a:bodyPr/>
                    <a:lstStyle/>
                    <a:p>
                      <a:pPr indent="0" lvl="0" marL="0" marR="0" rtl="0" algn="l">
                        <a:lnSpc>
                          <a:spcPct val="100000"/>
                        </a:lnSpc>
                        <a:spcBef>
                          <a:spcPts val="0"/>
                        </a:spcBef>
                        <a:spcAft>
                          <a:spcPts val="0"/>
                        </a:spcAft>
                        <a:buClr>
                          <a:srgbClr val="000000"/>
                        </a:buClr>
                        <a:buSzPts val="1000"/>
                        <a:buFont typeface="Arial"/>
                        <a:buNone/>
                      </a:pPr>
                      <a:r>
                        <a:t/>
                      </a:r>
                      <a:endParaRPr b="1" sz="10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000"/>
                        <a:buFont typeface="Arial"/>
                        <a:buNone/>
                      </a:pPr>
                      <a:r>
                        <a:rPr b="1" lang="en" sz="1000" u="none" cap="none" strike="noStrike"/>
                        <a:t>NRIC</a:t>
                      </a:r>
                      <a:endParaRPr b="1" sz="1000" u="none" cap="none" strike="noStrike"/>
                    </a:p>
                  </a:txBody>
                  <a:tcPr marT="91425" marB="91425" marR="91425" marL="91425">
                    <a:lnR cap="flat" cmpd="sng" w="9525">
                      <a:solidFill>
                        <a:srgbClr val="9E9E9E"/>
                      </a:solidFill>
                      <a:prstDash val="solid"/>
                      <a:round/>
                      <a:headEnd len="sm" w="sm" type="none"/>
                      <a:tailEnd len="sm" w="sm" type="none"/>
                    </a:lnR>
                    <a:solidFill>
                      <a:srgbClr val="93C47D"/>
                    </a:solidFill>
                  </a:tcPr>
                </a:tc>
                <a:tc>
                  <a:txBody>
                    <a:bodyPr/>
                    <a:lstStyle/>
                    <a:p>
                      <a:pPr indent="0" lvl="0" marL="0" marR="0" rtl="0" algn="l">
                        <a:lnSpc>
                          <a:spcPct val="100000"/>
                        </a:lnSpc>
                        <a:spcBef>
                          <a:spcPts val="0"/>
                        </a:spcBef>
                        <a:spcAft>
                          <a:spcPts val="0"/>
                        </a:spcAft>
                        <a:buClr>
                          <a:srgbClr val="000000"/>
                        </a:buClr>
                        <a:buSzPts val="1000"/>
                        <a:buFont typeface="Arial"/>
                        <a:buNone/>
                      </a:pPr>
                      <a:r>
                        <a:rPr b="1" lang="en" sz="1000" u="none" cap="none" strike="noStrike"/>
                        <a:t>Age</a:t>
                      </a:r>
                      <a:endParaRPr b="1" sz="10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6FA8DC"/>
                    </a:solidFill>
                  </a:tcPr>
                </a:tc>
                <a:tc>
                  <a:txBody>
                    <a:bodyPr/>
                    <a:lstStyle/>
                    <a:p>
                      <a:pPr indent="0" lvl="0" marL="0" marR="0" rtl="0" algn="l">
                        <a:lnSpc>
                          <a:spcPct val="100000"/>
                        </a:lnSpc>
                        <a:spcBef>
                          <a:spcPts val="0"/>
                        </a:spcBef>
                        <a:spcAft>
                          <a:spcPts val="0"/>
                        </a:spcAft>
                        <a:buClr>
                          <a:srgbClr val="000000"/>
                        </a:buClr>
                        <a:buSzPts val="1000"/>
                        <a:buFont typeface="Arial"/>
                        <a:buNone/>
                      </a:pPr>
                      <a:r>
                        <a:rPr b="1" lang="en" sz="1000" u="none" cap="none" strike="noStrike"/>
                        <a:t>Gender</a:t>
                      </a:r>
                      <a:endParaRPr b="1" sz="10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6FA8DC"/>
                    </a:solidFill>
                  </a:tcPr>
                </a:tc>
                <a:tc>
                  <a:txBody>
                    <a:bodyPr/>
                    <a:lstStyle/>
                    <a:p>
                      <a:pPr indent="0" lvl="0" marL="0" marR="0" rtl="0" algn="l">
                        <a:lnSpc>
                          <a:spcPct val="100000"/>
                        </a:lnSpc>
                        <a:spcBef>
                          <a:spcPts val="0"/>
                        </a:spcBef>
                        <a:spcAft>
                          <a:spcPts val="0"/>
                        </a:spcAft>
                        <a:buClr>
                          <a:srgbClr val="000000"/>
                        </a:buClr>
                        <a:buSzPts val="1000"/>
                        <a:buFont typeface="Arial"/>
                        <a:buNone/>
                      </a:pPr>
                      <a:r>
                        <a:rPr b="1" lang="en" sz="1000" u="none" cap="none" strike="noStrike"/>
                        <a:t>Test Score</a:t>
                      </a:r>
                      <a:endParaRPr b="1" sz="1000" u="none" cap="none" strike="noStrike"/>
                    </a:p>
                  </a:txBody>
                  <a:tcPr marT="91425" marB="91425" marR="91425" marL="91425">
                    <a:lnL cap="flat" cmpd="sng" w="9525">
                      <a:solidFill>
                        <a:srgbClr val="9E9E9E"/>
                      </a:solidFill>
                      <a:prstDash val="solid"/>
                      <a:round/>
                      <a:headEnd len="sm" w="sm" type="none"/>
                      <a:tailEnd len="sm" w="sm" type="none"/>
                    </a:lnL>
                  </a:tcPr>
                </a:tc>
              </a:tr>
              <a:tr h="228700">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t>1</a:t>
                      </a:r>
                      <a:endParaRPr sz="10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t>$m01vea</a:t>
                      </a:r>
                      <a:endParaRPr sz="1000" u="none" cap="none" strike="noStrike"/>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t>15</a:t>
                      </a:r>
                      <a:endParaRPr sz="10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t>M</a:t>
                      </a:r>
                      <a:endParaRPr sz="10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t>98</a:t>
                      </a:r>
                      <a:endParaRPr sz="1000" u="none" cap="none" strike="noStrike"/>
                    </a:p>
                  </a:txBody>
                  <a:tcPr marT="91425" marB="91425" marR="91425" marL="91425">
                    <a:lnL cap="flat" cmpd="sng" w="9525">
                      <a:solidFill>
                        <a:srgbClr val="9E9E9E"/>
                      </a:solidFill>
                      <a:prstDash val="solid"/>
                      <a:round/>
                      <a:headEnd len="sm" w="sm" type="none"/>
                      <a:tailEnd len="sm" w="sm" type="none"/>
                    </a:lnL>
                  </a:tcPr>
                </a:tc>
              </a:tr>
              <a:tr h="228700">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t>2</a:t>
                      </a:r>
                      <a:endParaRPr sz="10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t>4901-41z</a:t>
                      </a:r>
                      <a:endParaRPr sz="1000" u="none" cap="none" strike="noStrike"/>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t>15</a:t>
                      </a:r>
                      <a:endParaRPr sz="10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t>M</a:t>
                      </a:r>
                      <a:endParaRPr sz="10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t>79</a:t>
                      </a:r>
                      <a:endParaRPr sz="1000" u="none" cap="none" strike="noStrike"/>
                    </a:p>
                  </a:txBody>
                  <a:tcPr marT="91425" marB="91425" marR="91425" marL="91425">
                    <a:lnL cap="flat" cmpd="sng" w="9525">
                      <a:solidFill>
                        <a:srgbClr val="9E9E9E"/>
                      </a:solidFill>
                      <a:prstDash val="solid"/>
                      <a:round/>
                      <a:headEnd len="sm" w="sm" type="none"/>
                      <a:tailEnd len="sm" w="sm" type="none"/>
                    </a:lnL>
                  </a:tcPr>
                </a:tc>
              </a:tr>
              <a:tr h="228700">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t>3</a:t>
                      </a:r>
                      <a:endParaRPr sz="10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t>gm94qm</a:t>
                      </a:r>
                      <a:endParaRPr sz="1000" u="none" cap="none" strike="noStrike"/>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t>16</a:t>
                      </a:r>
                      <a:endParaRPr sz="10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t>F</a:t>
                      </a:r>
                      <a:endParaRPr sz="10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t>99</a:t>
                      </a:r>
                      <a:endParaRPr sz="1000" u="none" cap="none" strike="noStrike"/>
                    </a:p>
                  </a:txBody>
                  <a:tcPr marT="91425" marB="91425" marR="91425" marL="91425">
                    <a:lnL cap="flat" cmpd="sng" w="9525">
                      <a:solidFill>
                        <a:srgbClr val="9E9E9E"/>
                      </a:solidFill>
                      <a:prstDash val="solid"/>
                      <a:round/>
                      <a:headEnd len="sm" w="sm" type="none"/>
                      <a:tailEnd len="sm" w="sm" type="none"/>
                    </a:lnL>
                  </a:tcPr>
                </a:tc>
              </a:tr>
              <a:tr h="228700">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t>4</a:t>
                      </a:r>
                      <a:endParaRPr sz="10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t>mfea0ev-</a:t>
                      </a:r>
                      <a:endParaRPr sz="1000" u="none" cap="none" strike="noStrike"/>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t>16</a:t>
                      </a:r>
                      <a:endParaRPr sz="10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t>F</a:t>
                      </a:r>
                      <a:endParaRPr sz="10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t>88</a:t>
                      </a:r>
                      <a:endParaRPr sz="1000" u="none" cap="none" strike="noStrike"/>
                    </a:p>
                  </a:txBody>
                  <a:tcPr marT="91425" marB="91425" marR="91425" marL="91425">
                    <a:lnL cap="flat" cmpd="sng" w="9525">
                      <a:solidFill>
                        <a:srgbClr val="9E9E9E"/>
                      </a:solidFill>
                      <a:prstDash val="solid"/>
                      <a:round/>
                      <a:headEnd len="sm" w="sm" type="none"/>
                      <a:tailEnd len="sm" w="sm" type="none"/>
                    </a:lnL>
                  </a:tcPr>
                </a:tc>
              </a:tr>
              <a:tr h="228700">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t>5</a:t>
                      </a:r>
                      <a:endParaRPr sz="10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t>gema231</a:t>
                      </a:r>
                      <a:endParaRPr sz="1000" u="none" cap="none" strike="noStrike"/>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t>17</a:t>
                      </a:r>
                      <a:endParaRPr sz="10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t>M</a:t>
                      </a:r>
                      <a:endParaRPr sz="10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t>82</a:t>
                      </a:r>
                      <a:endParaRPr sz="1000" u="none" cap="none" strike="noStrike"/>
                    </a:p>
                  </a:txBody>
                  <a:tcPr marT="91425" marB="91425" marR="91425" marL="91425">
                    <a:lnL cap="flat" cmpd="sng" w="9525">
                      <a:solidFill>
                        <a:srgbClr val="9E9E9E"/>
                      </a:solidFill>
                      <a:prstDash val="solid"/>
                      <a:round/>
                      <a:headEnd len="sm" w="sm" type="none"/>
                      <a:tailEnd len="sm" w="sm" type="none"/>
                    </a:lnL>
                  </a:tcPr>
                </a:tc>
              </a:tr>
              <a:tr h="228700">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t>6</a:t>
                      </a:r>
                      <a:endParaRPr sz="10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t>-319vmd</a:t>
                      </a:r>
                      <a:endParaRPr sz="1000" u="none" cap="none" strike="noStrike"/>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t>17</a:t>
                      </a:r>
                      <a:endParaRPr sz="10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t>M</a:t>
                      </a:r>
                      <a:endParaRPr sz="10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t>90</a:t>
                      </a:r>
                      <a:endParaRPr sz="1000" u="none" cap="none" strike="noStrike"/>
                    </a:p>
                  </a:txBody>
                  <a:tcPr marT="91425" marB="91425" marR="91425" marL="91425">
                    <a:lnL cap="flat" cmpd="sng" w="9525">
                      <a:solidFill>
                        <a:srgbClr val="9E9E9E"/>
                      </a:solidFill>
                      <a:prstDash val="solid"/>
                      <a:round/>
                      <a:headEnd len="sm" w="sm" type="none"/>
                      <a:tailEnd len="sm" w="sm" type="none"/>
                    </a:lnL>
                  </a:tcPr>
                </a:tc>
              </a:tr>
            </a:tbl>
          </a:graphicData>
        </a:graphic>
      </p:graphicFrame>
      <p:sp>
        <p:nvSpPr>
          <p:cNvPr id="657" name="Google Shape;657;p35"/>
          <p:cNvSpPr txBox="1"/>
          <p:nvPr/>
        </p:nvSpPr>
        <p:spPr>
          <a:xfrm>
            <a:off x="4401975" y="1602750"/>
            <a:ext cx="4390200" cy="725100"/>
          </a:xfrm>
          <a:prstGeom prst="rect">
            <a:avLst/>
          </a:prstGeom>
          <a:noFill/>
          <a:ln>
            <a:noFill/>
          </a:ln>
        </p:spPr>
        <p:txBody>
          <a:bodyPr anchorCtr="0" anchor="t" bIns="91425" lIns="91425" spcFirstLastPara="1" rIns="91425" wrap="square" tIns="91425">
            <a:spAutoFit/>
          </a:bodyPr>
          <a:lstStyle/>
          <a:p>
            <a:pPr indent="-133350" lvl="0" marL="228600" marR="0" rtl="0" algn="l">
              <a:lnSpc>
                <a:spcPct val="90000"/>
              </a:lnSpc>
              <a:spcBef>
                <a:spcPts val="0"/>
              </a:spcBef>
              <a:spcAft>
                <a:spcPts val="0"/>
              </a:spcAft>
              <a:buClr>
                <a:schemeClr val="dk1"/>
              </a:buClr>
              <a:buSzPts val="1300"/>
              <a:buFont typeface="Arial"/>
              <a:buChar char="•"/>
            </a:pPr>
            <a:r>
              <a:rPr b="0" i="0" lang="en" sz="1300" u="none" cap="none" strike="noStrike">
                <a:solidFill>
                  <a:schemeClr val="dk1"/>
                </a:solidFill>
                <a:latin typeface="Quattrocento Sans"/>
                <a:ea typeface="Quattrocento Sans"/>
                <a:cs typeface="Quattrocento Sans"/>
                <a:sym typeface="Quattrocento Sans"/>
              </a:rPr>
              <a:t>A dataset is </a:t>
            </a:r>
            <a:r>
              <a:rPr b="1" i="0" lang="en" sz="1300" u="none" cap="none" strike="noStrike">
                <a:solidFill>
                  <a:schemeClr val="dk1"/>
                </a:solidFill>
                <a:latin typeface="Quattrocento Sans"/>
                <a:ea typeface="Quattrocento Sans"/>
                <a:cs typeface="Quattrocento Sans"/>
                <a:sym typeface="Quattrocento Sans"/>
              </a:rPr>
              <a:t>k-anonymous</a:t>
            </a:r>
            <a:r>
              <a:rPr b="0" i="0" lang="en" sz="1300" u="none" cap="none" strike="noStrike">
                <a:solidFill>
                  <a:schemeClr val="dk1"/>
                </a:solidFill>
                <a:latin typeface="Quattrocento Sans"/>
                <a:ea typeface="Quattrocento Sans"/>
                <a:cs typeface="Quattrocento Sans"/>
                <a:sym typeface="Quattrocento Sans"/>
              </a:rPr>
              <a:t> if every combination of </a:t>
            </a:r>
            <a:r>
              <a:rPr b="0" i="0" lang="en" sz="1300" u="sng" cap="none" strike="noStrike">
                <a:solidFill>
                  <a:schemeClr val="dk1"/>
                </a:solidFill>
                <a:latin typeface="Quattrocento Sans"/>
                <a:ea typeface="Quattrocento Sans"/>
                <a:cs typeface="Quattrocento Sans"/>
                <a:sym typeface="Quattrocento Sans"/>
              </a:rPr>
              <a:t>identity revealing characteristics</a:t>
            </a:r>
            <a:r>
              <a:rPr b="0" i="0" lang="en" sz="1300" u="none" cap="none" strike="noStrike">
                <a:solidFill>
                  <a:schemeClr val="dk1"/>
                </a:solidFill>
                <a:latin typeface="Quattrocento Sans"/>
                <a:ea typeface="Quattrocento Sans"/>
                <a:cs typeface="Quattrocento Sans"/>
                <a:sym typeface="Quattrocento Sans"/>
              </a:rPr>
              <a:t> occurs in at least k different rows of the dataset</a:t>
            </a:r>
            <a:endParaRPr b="0" i="0" sz="100" u="none" cap="none" strike="noStrike">
              <a:solidFill>
                <a:srgbClr val="000000"/>
              </a:solidFill>
              <a:latin typeface="Arial"/>
              <a:ea typeface="Arial"/>
              <a:cs typeface="Arial"/>
              <a:sym typeface="Arial"/>
            </a:endParaRPr>
          </a:p>
        </p:txBody>
      </p:sp>
      <p:sp>
        <p:nvSpPr>
          <p:cNvPr id="658" name="Google Shape;658;p35"/>
          <p:cNvSpPr txBox="1"/>
          <p:nvPr/>
        </p:nvSpPr>
        <p:spPr>
          <a:xfrm>
            <a:off x="4572000" y="2327850"/>
            <a:ext cx="4390200" cy="1085100"/>
          </a:xfrm>
          <a:prstGeom prst="rect">
            <a:avLst/>
          </a:prstGeom>
          <a:noFill/>
          <a:ln>
            <a:noFill/>
          </a:ln>
        </p:spPr>
        <p:txBody>
          <a:bodyPr anchorCtr="0" anchor="t" bIns="91425" lIns="91425" spcFirstLastPara="1" rIns="91425" wrap="square" tIns="91425">
            <a:spAutoFit/>
          </a:bodyPr>
          <a:lstStyle/>
          <a:p>
            <a:pPr indent="-311150" lvl="0" marL="457200" marR="0" rtl="0" algn="l">
              <a:lnSpc>
                <a:spcPct val="90000"/>
              </a:lnSpc>
              <a:spcBef>
                <a:spcPts val="0"/>
              </a:spcBef>
              <a:spcAft>
                <a:spcPts val="0"/>
              </a:spcAft>
              <a:buClr>
                <a:schemeClr val="dk1"/>
              </a:buClr>
              <a:buSzPts val="1300"/>
              <a:buFont typeface="Quattrocento Sans"/>
              <a:buAutoNum type="arabicPeriod"/>
            </a:pPr>
            <a:r>
              <a:rPr b="0" i="0" lang="en" sz="1300" u="none" cap="none" strike="noStrike">
                <a:solidFill>
                  <a:schemeClr val="dk1"/>
                </a:solidFill>
                <a:latin typeface="Quattrocento Sans"/>
                <a:ea typeface="Quattrocento Sans"/>
                <a:cs typeface="Quattrocento Sans"/>
                <a:sym typeface="Quattrocento Sans"/>
              </a:rPr>
              <a:t>Choose the </a:t>
            </a:r>
            <a:r>
              <a:rPr b="0" i="1" lang="en" sz="1300" u="none" cap="none" strike="noStrike">
                <a:solidFill>
                  <a:schemeClr val="dk1"/>
                </a:solidFill>
                <a:latin typeface="Quattrocento Sans"/>
                <a:ea typeface="Quattrocento Sans"/>
                <a:cs typeface="Quattrocento Sans"/>
                <a:sym typeface="Quattrocento Sans"/>
              </a:rPr>
              <a:t>quasi-identifiers</a:t>
            </a:r>
            <a:r>
              <a:rPr b="0" i="0" lang="en" sz="1300" u="none" cap="none" strike="noStrike">
                <a:solidFill>
                  <a:schemeClr val="dk1"/>
                </a:solidFill>
                <a:latin typeface="Quattrocento Sans"/>
                <a:ea typeface="Quattrocento Sans"/>
                <a:cs typeface="Quattrocento Sans"/>
                <a:sym typeface="Quattrocento Sans"/>
              </a:rPr>
              <a:t>: Age &amp; Gender</a:t>
            </a:r>
            <a:endParaRPr b="0" i="0" sz="1300" u="none" cap="none" strike="noStrike">
              <a:solidFill>
                <a:schemeClr val="dk1"/>
              </a:solidFill>
              <a:latin typeface="Quattrocento Sans"/>
              <a:ea typeface="Quattrocento Sans"/>
              <a:cs typeface="Quattrocento Sans"/>
              <a:sym typeface="Quattrocento Sans"/>
            </a:endParaRPr>
          </a:p>
          <a:p>
            <a:pPr indent="0" lvl="0" marL="457200" marR="0" rtl="0" algn="l">
              <a:lnSpc>
                <a:spcPct val="90000"/>
              </a:lnSpc>
              <a:spcBef>
                <a:spcPts val="0"/>
              </a:spcBef>
              <a:spcAft>
                <a:spcPts val="0"/>
              </a:spcAft>
              <a:buClr>
                <a:srgbClr val="000000"/>
              </a:buClr>
              <a:buSzPts val="1300"/>
              <a:buFont typeface="Arial"/>
              <a:buNone/>
            </a:pPr>
            <a:r>
              <a:t/>
            </a:r>
            <a:endParaRPr b="0" i="0" sz="1300" u="none" cap="none" strike="noStrike">
              <a:solidFill>
                <a:schemeClr val="dk1"/>
              </a:solidFill>
              <a:latin typeface="Quattrocento Sans"/>
              <a:ea typeface="Quattrocento Sans"/>
              <a:cs typeface="Quattrocento Sans"/>
              <a:sym typeface="Quattrocento Sans"/>
            </a:endParaRPr>
          </a:p>
          <a:p>
            <a:pPr indent="-311150" lvl="0" marL="457200" marR="0" rtl="0" algn="l">
              <a:lnSpc>
                <a:spcPct val="90000"/>
              </a:lnSpc>
              <a:spcBef>
                <a:spcPts val="0"/>
              </a:spcBef>
              <a:spcAft>
                <a:spcPts val="0"/>
              </a:spcAft>
              <a:buClr>
                <a:srgbClr val="38761D"/>
              </a:buClr>
              <a:buSzPts val="1300"/>
              <a:buFont typeface="Quattrocento Sans"/>
              <a:buAutoNum type="arabicPeriod"/>
            </a:pPr>
            <a:r>
              <a:rPr b="0" i="0" lang="en" sz="1300" u="none" cap="none" strike="noStrike">
                <a:solidFill>
                  <a:srgbClr val="38761D"/>
                </a:solidFill>
                <a:latin typeface="Quattrocento Sans"/>
                <a:ea typeface="Quattrocento Sans"/>
                <a:cs typeface="Quattrocento Sans"/>
                <a:sym typeface="Quattrocento Sans"/>
              </a:rPr>
              <a:t>Find all different </a:t>
            </a:r>
            <a:r>
              <a:rPr b="1" i="0" lang="en" sz="1300" u="none" cap="none" strike="noStrike">
                <a:solidFill>
                  <a:srgbClr val="38761D"/>
                </a:solidFill>
                <a:latin typeface="Quattrocento Sans"/>
                <a:ea typeface="Quattrocento Sans"/>
                <a:cs typeface="Quattrocento Sans"/>
                <a:sym typeface="Quattrocento Sans"/>
              </a:rPr>
              <a:t>sets</a:t>
            </a:r>
            <a:r>
              <a:rPr b="0" i="0" lang="en" sz="1300" u="none" cap="none" strike="noStrike">
                <a:solidFill>
                  <a:srgbClr val="38761D"/>
                </a:solidFill>
                <a:latin typeface="Quattrocento Sans"/>
                <a:ea typeface="Quattrocento Sans"/>
                <a:cs typeface="Quattrocento Sans"/>
                <a:sym typeface="Quattrocento Sans"/>
              </a:rPr>
              <a:t> </a:t>
            </a:r>
            <a:r>
              <a:rPr b="1" i="0" lang="en" sz="1300" u="none" cap="none" strike="noStrike">
                <a:solidFill>
                  <a:srgbClr val="38761D"/>
                </a:solidFill>
                <a:latin typeface="Quattrocento Sans"/>
                <a:ea typeface="Quattrocento Sans"/>
                <a:cs typeface="Quattrocento Sans"/>
                <a:sym typeface="Quattrocento Sans"/>
              </a:rPr>
              <a:t>of combinations </a:t>
            </a:r>
            <a:r>
              <a:rPr b="0" i="0" lang="en" sz="1300" u="none" cap="none" strike="noStrike">
                <a:solidFill>
                  <a:srgbClr val="38761D"/>
                </a:solidFill>
                <a:latin typeface="Quattrocento Sans"/>
                <a:ea typeface="Quattrocento Sans"/>
                <a:cs typeface="Quattrocento Sans"/>
                <a:sym typeface="Quattrocento Sans"/>
              </a:rPr>
              <a:t>in the dataset for specified quasi-identifiers: {15,M}, {16,F}, {17,M}</a:t>
            </a:r>
            <a:endParaRPr b="0" i="0" sz="1300" u="none" cap="none" strike="noStrike">
              <a:solidFill>
                <a:srgbClr val="38761D"/>
              </a:solidFill>
              <a:latin typeface="Quattrocento Sans"/>
              <a:ea typeface="Quattrocento Sans"/>
              <a:cs typeface="Quattrocento Sans"/>
              <a:sym typeface="Quattrocento Sans"/>
            </a:endParaRPr>
          </a:p>
          <a:p>
            <a:pPr indent="0" lvl="0" marL="0" marR="0" rtl="0" algn="l">
              <a:lnSpc>
                <a:spcPct val="90000"/>
              </a:lnSpc>
              <a:spcBef>
                <a:spcPts val="0"/>
              </a:spcBef>
              <a:spcAft>
                <a:spcPts val="0"/>
              </a:spcAft>
              <a:buClr>
                <a:srgbClr val="000000"/>
              </a:buClr>
              <a:buSzPts val="1300"/>
              <a:buFont typeface="Arial"/>
              <a:buNone/>
            </a:pPr>
            <a:r>
              <a:t/>
            </a:r>
            <a:endParaRPr b="0" i="0" sz="1300" u="none" cap="none" strike="noStrike">
              <a:solidFill>
                <a:schemeClr val="dk1"/>
              </a:solidFill>
              <a:latin typeface="Quattrocento Sans"/>
              <a:ea typeface="Quattrocento Sans"/>
              <a:cs typeface="Quattrocento Sans"/>
              <a:sym typeface="Quattrocento Sans"/>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2" name="Shape 662"/>
        <p:cNvGrpSpPr/>
        <p:nvPr/>
      </p:nvGrpSpPr>
      <p:grpSpPr>
        <a:xfrm>
          <a:off x="0" y="0"/>
          <a:ext cx="0" cy="0"/>
          <a:chOff x="0" y="0"/>
          <a:chExt cx="0" cy="0"/>
        </a:xfrm>
      </p:grpSpPr>
      <p:sp>
        <p:nvSpPr>
          <p:cNvPr id="663" name="Google Shape;663;p36"/>
          <p:cNvSpPr txBox="1"/>
          <p:nvPr>
            <p:ph type="title"/>
          </p:nvPr>
        </p:nvSpPr>
        <p:spPr>
          <a:xfrm>
            <a:off x="456579" y="236422"/>
            <a:ext cx="8189400" cy="7140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2400"/>
              <a:buFont typeface="Quattrocento Sans"/>
              <a:buNone/>
            </a:pPr>
            <a:r>
              <a:rPr lang="en"/>
              <a:t>K-anonymity</a:t>
            </a:r>
            <a:endParaRPr/>
          </a:p>
        </p:txBody>
      </p:sp>
      <p:graphicFrame>
        <p:nvGraphicFramePr>
          <p:cNvPr id="664" name="Google Shape;664;p36"/>
          <p:cNvGraphicFramePr/>
          <p:nvPr/>
        </p:nvGraphicFramePr>
        <p:xfrm>
          <a:off x="520700" y="1657350"/>
          <a:ext cx="3000000" cy="3000000"/>
        </p:xfrm>
        <a:graphic>
          <a:graphicData uri="http://schemas.openxmlformats.org/drawingml/2006/table">
            <a:tbl>
              <a:tblPr>
                <a:noFill/>
                <a:tableStyleId>{1DAF4835-9D00-49EA-AD88-BE366DD51F99}</a:tableStyleId>
              </a:tblPr>
              <a:tblGrid>
                <a:gridCol w="394300"/>
                <a:gridCol w="739925"/>
                <a:gridCol w="556900"/>
                <a:gridCol w="1095075"/>
                <a:gridCol w="1095075"/>
              </a:tblGrid>
              <a:tr h="228700">
                <a:tc>
                  <a:txBody>
                    <a:bodyPr/>
                    <a:lstStyle/>
                    <a:p>
                      <a:pPr indent="0" lvl="0" marL="0" marR="0" rtl="0" algn="l">
                        <a:lnSpc>
                          <a:spcPct val="100000"/>
                        </a:lnSpc>
                        <a:spcBef>
                          <a:spcPts val="0"/>
                        </a:spcBef>
                        <a:spcAft>
                          <a:spcPts val="0"/>
                        </a:spcAft>
                        <a:buClr>
                          <a:srgbClr val="000000"/>
                        </a:buClr>
                        <a:buSzPts val="1000"/>
                        <a:buFont typeface="Arial"/>
                        <a:buNone/>
                      </a:pPr>
                      <a:r>
                        <a:t/>
                      </a:r>
                      <a:endParaRPr b="1" sz="10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000"/>
                        <a:buFont typeface="Arial"/>
                        <a:buNone/>
                      </a:pPr>
                      <a:r>
                        <a:rPr b="1" lang="en" sz="1000" u="none" cap="none" strike="noStrike"/>
                        <a:t>NRIC</a:t>
                      </a:r>
                      <a:endParaRPr b="1" sz="1000" u="none" cap="none" strike="noStrike"/>
                    </a:p>
                  </a:txBody>
                  <a:tcPr marT="91425" marB="91425" marR="91425" marL="91425">
                    <a:lnR cap="flat" cmpd="sng" w="9525">
                      <a:solidFill>
                        <a:srgbClr val="9E9E9E"/>
                      </a:solidFill>
                      <a:prstDash val="solid"/>
                      <a:round/>
                      <a:headEnd len="sm" w="sm" type="none"/>
                      <a:tailEnd len="sm" w="sm" type="none"/>
                    </a:lnR>
                    <a:solidFill>
                      <a:srgbClr val="93C47D"/>
                    </a:solidFill>
                  </a:tcPr>
                </a:tc>
                <a:tc>
                  <a:txBody>
                    <a:bodyPr/>
                    <a:lstStyle/>
                    <a:p>
                      <a:pPr indent="0" lvl="0" marL="0" marR="0" rtl="0" algn="l">
                        <a:lnSpc>
                          <a:spcPct val="100000"/>
                        </a:lnSpc>
                        <a:spcBef>
                          <a:spcPts val="0"/>
                        </a:spcBef>
                        <a:spcAft>
                          <a:spcPts val="0"/>
                        </a:spcAft>
                        <a:buClr>
                          <a:srgbClr val="000000"/>
                        </a:buClr>
                        <a:buSzPts val="1000"/>
                        <a:buFont typeface="Arial"/>
                        <a:buNone/>
                      </a:pPr>
                      <a:r>
                        <a:rPr b="1" lang="en" sz="1000" u="none" cap="none" strike="noStrike"/>
                        <a:t>Age</a:t>
                      </a:r>
                      <a:endParaRPr b="1" sz="10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6FA8DC"/>
                    </a:solidFill>
                  </a:tcPr>
                </a:tc>
                <a:tc>
                  <a:txBody>
                    <a:bodyPr/>
                    <a:lstStyle/>
                    <a:p>
                      <a:pPr indent="0" lvl="0" marL="0" marR="0" rtl="0" algn="l">
                        <a:lnSpc>
                          <a:spcPct val="100000"/>
                        </a:lnSpc>
                        <a:spcBef>
                          <a:spcPts val="0"/>
                        </a:spcBef>
                        <a:spcAft>
                          <a:spcPts val="0"/>
                        </a:spcAft>
                        <a:buClr>
                          <a:srgbClr val="000000"/>
                        </a:buClr>
                        <a:buSzPts val="1000"/>
                        <a:buFont typeface="Arial"/>
                        <a:buNone/>
                      </a:pPr>
                      <a:r>
                        <a:rPr b="1" lang="en" sz="1000" u="none" cap="none" strike="noStrike"/>
                        <a:t>Gender</a:t>
                      </a:r>
                      <a:endParaRPr b="1" sz="10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6FA8DC"/>
                    </a:solidFill>
                  </a:tcPr>
                </a:tc>
                <a:tc>
                  <a:txBody>
                    <a:bodyPr/>
                    <a:lstStyle/>
                    <a:p>
                      <a:pPr indent="0" lvl="0" marL="0" marR="0" rtl="0" algn="l">
                        <a:lnSpc>
                          <a:spcPct val="100000"/>
                        </a:lnSpc>
                        <a:spcBef>
                          <a:spcPts val="0"/>
                        </a:spcBef>
                        <a:spcAft>
                          <a:spcPts val="0"/>
                        </a:spcAft>
                        <a:buClr>
                          <a:srgbClr val="000000"/>
                        </a:buClr>
                        <a:buSzPts val="1000"/>
                        <a:buFont typeface="Arial"/>
                        <a:buNone/>
                      </a:pPr>
                      <a:r>
                        <a:rPr b="1" lang="en" sz="1000" u="none" cap="none" strike="noStrike"/>
                        <a:t>Test Score</a:t>
                      </a:r>
                      <a:endParaRPr b="1" sz="1000" u="none" cap="none" strike="noStrike"/>
                    </a:p>
                  </a:txBody>
                  <a:tcPr marT="91425" marB="91425" marR="91425" marL="91425">
                    <a:lnL cap="flat" cmpd="sng" w="9525">
                      <a:solidFill>
                        <a:srgbClr val="9E9E9E"/>
                      </a:solidFill>
                      <a:prstDash val="solid"/>
                      <a:round/>
                      <a:headEnd len="sm" w="sm" type="none"/>
                      <a:tailEnd len="sm" w="sm" type="none"/>
                    </a:lnL>
                  </a:tcPr>
                </a:tc>
              </a:tr>
              <a:tr h="228700">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t>1</a:t>
                      </a:r>
                      <a:endParaRPr sz="10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t>$m01vea</a:t>
                      </a:r>
                      <a:endParaRPr sz="1000" u="none" cap="none" strike="noStrike"/>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solidFill>
                            <a:srgbClr val="3C78D8"/>
                          </a:solidFill>
                        </a:rPr>
                        <a:t>15</a:t>
                      </a:r>
                      <a:endParaRPr sz="1000" u="none" cap="none" strike="noStrike">
                        <a:solidFill>
                          <a:srgbClr val="3C78D8"/>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solidFill>
                            <a:srgbClr val="3C78D8"/>
                          </a:solidFill>
                        </a:rPr>
                        <a:t>M</a:t>
                      </a:r>
                      <a:endParaRPr sz="1000" u="none" cap="none" strike="noStrike">
                        <a:solidFill>
                          <a:srgbClr val="3C78D8"/>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t>98</a:t>
                      </a:r>
                      <a:endParaRPr sz="1000" u="none" cap="none" strike="noStrike"/>
                    </a:p>
                  </a:txBody>
                  <a:tcPr marT="91425" marB="91425" marR="91425" marL="91425">
                    <a:lnL cap="flat" cmpd="sng" w="9525">
                      <a:solidFill>
                        <a:srgbClr val="9E9E9E"/>
                      </a:solidFill>
                      <a:prstDash val="solid"/>
                      <a:round/>
                      <a:headEnd len="sm" w="sm" type="none"/>
                      <a:tailEnd len="sm" w="sm" type="none"/>
                    </a:lnL>
                  </a:tcPr>
                </a:tc>
              </a:tr>
              <a:tr h="228700">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t>2</a:t>
                      </a:r>
                      <a:endParaRPr sz="10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t>4901-41z</a:t>
                      </a:r>
                      <a:endParaRPr sz="1000" u="none" cap="none" strike="noStrike"/>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solidFill>
                            <a:srgbClr val="3C78D8"/>
                          </a:solidFill>
                        </a:rPr>
                        <a:t>15</a:t>
                      </a:r>
                      <a:endParaRPr sz="1000" u="none" cap="none" strike="noStrike">
                        <a:solidFill>
                          <a:srgbClr val="3C78D8"/>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solidFill>
                            <a:srgbClr val="3C78D8"/>
                          </a:solidFill>
                        </a:rPr>
                        <a:t>M</a:t>
                      </a:r>
                      <a:endParaRPr sz="1000" u="none" cap="none" strike="noStrike">
                        <a:solidFill>
                          <a:srgbClr val="3C78D8"/>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t>79</a:t>
                      </a:r>
                      <a:endParaRPr sz="1000" u="none" cap="none" strike="noStrike"/>
                    </a:p>
                  </a:txBody>
                  <a:tcPr marT="91425" marB="91425" marR="91425" marL="91425">
                    <a:lnL cap="flat" cmpd="sng" w="9525">
                      <a:solidFill>
                        <a:srgbClr val="9E9E9E"/>
                      </a:solidFill>
                      <a:prstDash val="solid"/>
                      <a:round/>
                      <a:headEnd len="sm" w="sm" type="none"/>
                      <a:tailEnd len="sm" w="sm" type="none"/>
                    </a:lnL>
                  </a:tcPr>
                </a:tc>
              </a:tr>
              <a:tr h="228700">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t>3</a:t>
                      </a:r>
                      <a:endParaRPr sz="10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t>gm94qm</a:t>
                      </a:r>
                      <a:endParaRPr sz="1000" u="none" cap="none" strike="noStrike"/>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t>16</a:t>
                      </a:r>
                      <a:endParaRPr sz="10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t>F</a:t>
                      </a:r>
                      <a:endParaRPr sz="10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t>99</a:t>
                      </a:r>
                      <a:endParaRPr sz="1000" u="none" cap="none" strike="noStrike"/>
                    </a:p>
                  </a:txBody>
                  <a:tcPr marT="91425" marB="91425" marR="91425" marL="91425">
                    <a:lnL cap="flat" cmpd="sng" w="9525">
                      <a:solidFill>
                        <a:srgbClr val="9E9E9E"/>
                      </a:solidFill>
                      <a:prstDash val="solid"/>
                      <a:round/>
                      <a:headEnd len="sm" w="sm" type="none"/>
                      <a:tailEnd len="sm" w="sm" type="none"/>
                    </a:lnL>
                  </a:tcPr>
                </a:tc>
              </a:tr>
              <a:tr h="228700">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t>4</a:t>
                      </a:r>
                      <a:endParaRPr sz="10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t>mfea0ev-</a:t>
                      </a:r>
                      <a:endParaRPr sz="1000" u="none" cap="none" strike="noStrike"/>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t>16</a:t>
                      </a:r>
                      <a:endParaRPr sz="10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t>F</a:t>
                      </a:r>
                      <a:endParaRPr sz="10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t>88</a:t>
                      </a:r>
                      <a:endParaRPr sz="1000" u="none" cap="none" strike="noStrike"/>
                    </a:p>
                  </a:txBody>
                  <a:tcPr marT="91425" marB="91425" marR="91425" marL="91425">
                    <a:lnL cap="flat" cmpd="sng" w="9525">
                      <a:solidFill>
                        <a:srgbClr val="9E9E9E"/>
                      </a:solidFill>
                      <a:prstDash val="solid"/>
                      <a:round/>
                      <a:headEnd len="sm" w="sm" type="none"/>
                      <a:tailEnd len="sm" w="sm" type="none"/>
                    </a:lnL>
                  </a:tcPr>
                </a:tc>
              </a:tr>
              <a:tr h="228700">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t>5</a:t>
                      </a:r>
                      <a:endParaRPr sz="10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t>gema231</a:t>
                      </a:r>
                      <a:endParaRPr sz="1000" u="none" cap="none" strike="noStrike"/>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solidFill>
                            <a:srgbClr val="4A86E8"/>
                          </a:solidFill>
                        </a:rPr>
                        <a:t>17</a:t>
                      </a:r>
                      <a:endParaRPr sz="1000" u="none" cap="none" strike="noStrike">
                        <a:solidFill>
                          <a:srgbClr val="4A86E8"/>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solidFill>
                            <a:srgbClr val="4A86E8"/>
                          </a:solidFill>
                        </a:rPr>
                        <a:t>M</a:t>
                      </a:r>
                      <a:endParaRPr sz="1000" u="none" cap="none" strike="noStrike">
                        <a:solidFill>
                          <a:srgbClr val="4A86E8"/>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t>82</a:t>
                      </a:r>
                      <a:endParaRPr sz="1000" u="none" cap="none" strike="noStrike"/>
                    </a:p>
                  </a:txBody>
                  <a:tcPr marT="91425" marB="91425" marR="91425" marL="91425">
                    <a:lnL cap="flat" cmpd="sng" w="9525">
                      <a:solidFill>
                        <a:srgbClr val="9E9E9E"/>
                      </a:solidFill>
                      <a:prstDash val="solid"/>
                      <a:round/>
                      <a:headEnd len="sm" w="sm" type="none"/>
                      <a:tailEnd len="sm" w="sm" type="none"/>
                    </a:lnL>
                  </a:tcPr>
                </a:tc>
              </a:tr>
              <a:tr h="228700">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t>6</a:t>
                      </a:r>
                      <a:endParaRPr sz="10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t>-319vmd</a:t>
                      </a:r>
                      <a:endParaRPr sz="1000" u="none" cap="none" strike="noStrike"/>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solidFill>
                            <a:srgbClr val="4A86E8"/>
                          </a:solidFill>
                        </a:rPr>
                        <a:t>17</a:t>
                      </a:r>
                      <a:endParaRPr sz="1000" u="none" cap="none" strike="noStrike">
                        <a:solidFill>
                          <a:srgbClr val="4A86E8"/>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solidFill>
                            <a:srgbClr val="4A86E8"/>
                          </a:solidFill>
                        </a:rPr>
                        <a:t>M</a:t>
                      </a:r>
                      <a:endParaRPr sz="1000" u="none" cap="none" strike="noStrike">
                        <a:solidFill>
                          <a:srgbClr val="4A86E8"/>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t>90</a:t>
                      </a:r>
                      <a:endParaRPr sz="1000" u="none" cap="none" strike="noStrike"/>
                    </a:p>
                  </a:txBody>
                  <a:tcPr marT="91425" marB="91425" marR="91425" marL="91425">
                    <a:lnL cap="flat" cmpd="sng" w="9525">
                      <a:solidFill>
                        <a:srgbClr val="9E9E9E"/>
                      </a:solidFill>
                      <a:prstDash val="solid"/>
                      <a:round/>
                      <a:headEnd len="sm" w="sm" type="none"/>
                      <a:tailEnd len="sm" w="sm" type="none"/>
                    </a:lnL>
                  </a:tcPr>
                </a:tc>
              </a:tr>
            </a:tbl>
          </a:graphicData>
        </a:graphic>
      </p:graphicFrame>
      <p:sp>
        <p:nvSpPr>
          <p:cNvPr id="665" name="Google Shape;665;p36"/>
          <p:cNvSpPr txBox="1"/>
          <p:nvPr/>
        </p:nvSpPr>
        <p:spPr>
          <a:xfrm>
            <a:off x="4401975" y="1602750"/>
            <a:ext cx="4390200" cy="725100"/>
          </a:xfrm>
          <a:prstGeom prst="rect">
            <a:avLst/>
          </a:prstGeom>
          <a:noFill/>
          <a:ln>
            <a:noFill/>
          </a:ln>
        </p:spPr>
        <p:txBody>
          <a:bodyPr anchorCtr="0" anchor="t" bIns="91425" lIns="91425" spcFirstLastPara="1" rIns="91425" wrap="square" tIns="91425">
            <a:spAutoFit/>
          </a:bodyPr>
          <a:lstStyle/>
          <a:p>
            <a:pPr indent="-133350" lvl="0" marL="228600" marR="0" rtl="0" algn="l">
              <a:lnSpc>
                <a:spcPct val="90000"/>
              </a:lnSpc>
              <a:spcBef>
                <a:spcPts val="0"/>
              </a:spcBef>
              <a:spcAft>
                <a:spcPts val="0"/>
              </a:spcAft>
              <a:buClr>
                <a:schemeClr val="dk1"/>
              </a:buClr>
              <a:buSzPts val="1300"/>
              <a:buFont typeface="Arial"/>
              <a:buChar char="•"/>
            </a:pPr>
            <a:r>
              <a:rPr b="0" i="0" lang="en" sz="1300" u="none" cap="none" strike="noStrike">
                <a:solidFill>
                  <a:schemeClr val="dk1"/>
                </a:solidFill>
                <a:latin typeface="Quattrocento Sans"/>
                <a:ea typeface="Quattrocento Sans"/>
                <a:cs typeface="Quattrocento Sans"/>
                <a:sym typeface="Quattrocento Sans"/>
              </a:rPr>
              <a:t>A dataset is </a:t>
            </a:r>
            <a:r>
              <a:rPr b="1" i="0" lang="en" sz="1300" u="none" cap="none" strike="noStrike">
                <a:solidFill>
                  <a:schemeClr val="dk1"/>
                </a:solidFill>
                <a:latin typeface="Quattrocento Sans"/>
                <a:ea typeface="Quattrocento Sans"/>
                <a:cs typeface="Quattrocento Sans"/>
                <a:sym typeface="Quattrocento Sans"/>
              </a:rPr>
              <a:t>k-anonymous</a:t>
            </a:r>
            <a:r>
              <a:rPr b="0" i="0" lang="en" sz="1300" u="none" cap="none" strike="noStrike">
                <a:solidFill>
                  <a:schemeClr val="dk1"/>
                </a:solidFill>
                <a:latin typeface="Quattrocento Sans"/>
                <a:ea typeface="Quattrocento Sans"/>
                <a:cs typeface="Quattrocento Sans"/>
                <a:sym typeface="Quattrocento Sans"/>
              </a:rPr>
              <a:t> if every combination of </a:t>
            </a:r>
            <a:r>
              <a:rPr b="0" i="0" lang="en" sz="1300" u="sng" cap="none" strike="noStrike">
                <a:solidFill>
                  <a:schemeClr val="dk1"/>
                </a:solidFill>
                <a:latin typeface="Quattrocento Sans"/>
                <a:ea typeface="Quattrocento Sans"/>
                <a:cs typeface="Quattrocento Sans"/>
                <a:sym typeface="Quattrocento Sans"/>
              </a:rPr>
              <a:t>identity revealing characteristics</a:t>
            </a:r>
            <a:r>
              <a:rPr b="0" i="0" lang="en" sz="1300" u="none" cap="none" strike="noStrike">
                <a:solidFill>
                  <a:schemeClr val="dk1"/>
                </a:solidFill>
                <a:latin typeface="Quattrocento Sans"/>
                <a:ea typeface="Quattrocento Sans"/>
                <a:cs typeface="Quattrocento Sans"/>
                <a:sym typeface="Quattrocento Sans"/>
              </a:rPr>
              <a:t> occurs in at least k different rows of the dataset</a:t>
            </a:r>
            <a:endParaRPr b="0" i="0" sz="100" u="none" cap="none" strike="noStrike">
              <a:solidFill>
                <a:srgbClr val="000000"/>
              </a:solidFill>
              <a:latin typeface="Arial"/>
              <a:ea typeface="Arial"/>
              <a:cs typeface="Arial"/>
              <a:sym typeface="Arial"/>
            </a:endParaRPr>
          </a:p>
        </p:txBody>
      </p:sp>
      <p:sp>
        <p:nvSpPr>
          <p:cNvPr id="666" name="Google Shape;666;p36"/>
          <p:cNvSpPr txBox="1"/>
          <p:nvPr/>
        </p:nvSpPr>
        <p:spPr>
          <a:xfrm>
            <a:off x="4572000" y="2327850"/>
            <a:ext cx="4390200" cy="1805400"/>
          </a:xfrm>
          <a:prstGeom prst="rect">
            <a:avLst/>
          </a:prstGeom>
          <a:noFill/>
          <a:ln>
            <a:noFill/>
          </a:ln>
        </p:spPr>
        <p:txBody>
          <a:bodyPr anchorCtr="0" anchor="t" bIns="91425" lIns="91425" spcFirstLastPara="1" rIns="91425" wrap="square" tIns="91425">
            <a:spAutoFit/>
          </a:bodyPr>
          <a:lstStyle/>
          <a:p>
            <a:pPr indent="-311150" lvl="0" marL="457200" marR="0" rtl="0" algn="l">
              <a:lnSpc>
                <a:spcPct val="90000"/>
              </a:lnSpc>
              <a:spcBef>
                <a:spcPts val="0"/>
              </a:spcBef>
              <a:spcAft>
                <a:spcPts val="0"/>
              </a:spcAft>
              <a:buClr>
                <a:schemeClr val="dk1"/>
              </a:buClr>
              <a:buSzPts val="1300"/>
              <a:buFont typeface="Quattrocento Sans"/>
              <a:buAutoNum type="arabicPeriod"/>
            </a:pPr>
            <a:r>
              <a:rPr b="0" i="0" lang="en" sz="1300" u="none" cap="none" strike="noStrike">
                <a:solidFill>
                  <a:schemeClr val="dk1"/>
                </a:solidFill>
                <a:latin typeface="Quattrocento Sans"/>
                <a:ea typeface="Quattrocento Sans"/>
                <a:cs typeface="Quattrocento Sans"/>
                <a:sym typeface="Quattrocento Sans"/>
              </a:rPr>
              <a:t>Choose the </a:t>
            </a:r>
            <a:r>
              <a:rPr b="0" i="1" lang="en" sz="1300" u="none" cap="none" strike="noStrike">
                <a:solidFill>
                  <a:schemeClr val="dk1"/>
                </a:solidFill>
                <a:latin typeface="Quattrocento Sans"/>
                <a:ea typeface="Quattrocento Sans"/>
                <a:cs typeface="Quattrocento Sans"/>
                <a:sym typeface="Quattrocento Sans"/>
              </a:rPr>
              <a:t>quasi-identifiers</a:t>
            </a:r>
            <a:r>
              <a:rPr b="0" i="0" lang="en" sz="1300" u="none" cap="none" strike="noStrike">
                <a:solidFill>
                  <a:schemeClr val="dk1"/>
                </a:solidFill>
                <a:latin typeface="Quattrocento Sans"/>
                <a:ea typeface="Quattrocento Sans"/>
                <a:cs typeface="Quattrocento Sans"/>
                <a:sym typeface="Quattrocento Sans"/>
              </a:rPr>
              <a:t>: Age &amp; Gender</a:t>
            </a:r>
            <a:endParaRPr b="0" i="0" sz="1300" u="none" cap="none" strike="noStrike">
              <a:solidFill>
                <a:schemeClr val="dk1"/>
              </a:solidFill>
              <a:latin typeface="Quattrocento Sans"/>
              <a:ea typeface="Quattrocento Sans"/>
              <a:cs typeface="Quattrocento Sans"/>
              <a:sym typeface="Quattrocento Sans"/>
            </a:endParaRPr>
          </a:p>
          <a:p>
            <a:pPr indent="0" lvl="0" marL="457200" marR="0" rtl="0" algn="l">
              <a:lnSpc>
                <a:spcPct val="90000"/>
              </a:lnSpc>
              <a:spcBef>
                <a:spcPts val="0"/>
              </a:spcBef>
              <a:spcAft>
                <a:spcPts val="0"/>
              </a:spcAft>
              <a:buClr>
                <a:srgbClr val="000000"/>
              </a:buClr>
              <a:buSzPts val="1300"/>
              <a:buFont typeface="Arial"/>
              <a:buNone/>
            </a:pPr>
            <a:r>
              <a:t/>
            </a:r>
            <a:endParaRPr b="0" i="0" sz="1300" u="none" cap="none" strike="noStrike">
              <a:solidFill>
                <a:schemeClr val="dk1"/>
              </a:solidFill>
              <a:latin typeface="Quattrocento Sans"/>
              <a:ea typeface="Quattrocento Sans"/>
              <a:cs typeface="Quattrocento Sans"/>
              <a:sym typeface="Quattrocento Sans"/>
            </a:endParaRPr>
          </a:p>
          <a:p>
            <a:pPr indent="-311150" lvl="0" marL="457200" marR="0" rtl="0" algn="l">
              <a:lnSpc>
                <a:spcPct val="90000"/>
              </a:lnSpc>
              <a:spcBef>
                <a:spcPts val="0"/>
              </a:spcBef>
              <a:spcAft>
                <a:spcPts val="0"/>
              </a:spcAft>
              <a:buClr>
                <a:schemeClr val="dk1"/>
              </a:buClr>
              <a:buSzPts val="1300"/>
              <a:buFont typeface="Quattrocento Sans"/>
              <a:buAutoNum type="arabicPeriod"/>
            </a:pPr>
            <a:r>
              <a:rPr b="0" i="0" lang="en" sz="1300" u="none" cap="none" strike="noStrike">
                <a:solidFill>
                  <a:schemeClr val="dk1"/>
                </a:solidFill>
                <a:latin typeface="Quattrocento Sans"/>
                <a:ea typeface="Quattrocento Sans"/>
                <a:cs typeface="Quattrocento Sans"/>
                <a:sym typeface="Quattrocento Sans"/>
              </a:rPr>
              <a:t>Find all different </a:t>
            </a:r>
            <a:r>
              <a:rPr b="1" i="0" lang="en" sz="1300" u="none" cap="none" strike="noStrike">
                <a:solidFill>
                  <a:schemeClr val="dk1"/>
                </a:solidFill>
                <a:latin typeface="Quattrocento Sans"/>
                <a:ea typeface="Quattrocento Sans"/>
                <a:cs typeface="Quattrocento Sans"/>
                <a:sym typeface="Quattrocento Sans"/>
              </a:rPr>
              <a:t>sets</a:t>
            </a:r>
            <a:r>
              <a:rPr b="0" i="0" lang="en" sz="1300" u="none" cap="none" strike="noStrike">
                <a:solidFill>
                  <a:schemeClr val="dk1"/>
                </a:solidFill>
                <a:latin typeface="Quattrocento Sans"/>
                <a:ea typeface="Quattrocento Sans"/>
                <a:cs typeface="Quattrocento Sans"/>
                <a:sym typeface="Quattrocento Sans"/>
              </a:rPr>
              <a:t> </a:t>
            </a:r>
            <a:r>
              <a:rPr b="1" i="0" lang="en" sz="1300" u="none" cap="none" strike="noStrike">
                <a:solidFill>
                  <a:schemeClr val="dk1"/>
                </a:solidFill>
                <a:latin typeface="Quattrocento Sans"/>
                <a:ea typeface="Quattrocento Sans"/>
                <a:cs typeface="Quattrocento Sans"/>
                <a:sym typeface="Quattrocento Sans"/>
              </a:rPr>
              <a:t>of combinations </a:t>
            </a:r>
            <a:r>
              <a:rPr b="0" i="0" lang="en" sz="1300" u="none" cap="none" strike="noStrike">
                <a:solidFill>
                  <a:schemeClr val="dk1"/>
                </a:solidFill>
                <a:latin typeface="Quattrocento Sans"/>
                <a:ea typeface="Quattrocento Sans"/>
                <a:cs typeface="Quattrocento Sans"/>
                <a:sym typeface="Quattrocento Sans"/>
              </a:rPr>
              <a:t>in the dataset for specified quasi-identifiers: {15,M}, {16,F}, {17,M}</a:t>
            </a:r>
            <a:endParaRPr b="0" i="0" sz="1300" u="none" cap="none" strike="noStrike">
              <a:solidFill>
                <a:schemeClr val="dk1"/>
              </a:solidFill>
              <a:latin typeface="Quattrocento Sans"/>
              <a:ea typeface="Quattrocento Sans"/>
              <a:cs typeface="Quattrocento Sans"/>
              <a:sym typeface="Quattrocento Sans"/>
            </a:endParaRPr>
          </a:p>
          <a:p>
            <a:pPr indent="0" lvl="0" marL="0" marR="0" rtl="0" algn="l">
              <a:lnSpc>
                <a:spcPct val="90000"/>
              </a:lnSpc>
              <a:spcBef>
                <a:spcPts val="0"/>
              </a:spcBef>
              <a:spcAft>
                <a:spcPts val="0"/>
              </a:spcAft>
              <a:buClr>
                <a:srgbClr val="000000"/>
              </a:buClr>
              <a:buSzPts val="1300"/>
              <a:buFont typeface="Arial"/>
              <a:buNone/>
            </a:pPr>
            <a:r>
              <a:t/>
            </a:r>
            <a:endParaRPr b="0" i="0" sz="1300" u="none" cap="none" strike="noStrike">
              <a:solidFill>
                <a:schemeClr val="dk1"/>
              </a:solidFill>
              <a:latin typeface="Quattrocento Sans"/>
              <a:ea typeface="Quattrocento Sans"/>
              <a:cs typeface="Quattrocento Sans"/>
              <a:sym typeface="Quattrocento Sans"/>
            </a:endParaRPr>
          </a:p>
          <a:p>
            <a:pPr indent="-311150" lvl="0" marL="457200" marR="0" rtl="0" algn="l">
              <a:lnSpc>
                <a:spcPct val="90000"/>
              </a:lnSpc>
              <a:spcBef>
                <a:spcPts val="0"/>
              </a:spcBef>
              <a:spcAft>
                <a:spcPts val="0"/>
              </a:spcAft>
              <a:buClr>
                <a:srgbClr val="38761D"/>
              </a:buClr>
              <a:buSzPts val="1300"/>
              <a:buFont typeface="Quattrocento Sans"/>
              <a:buAutoNum type="arabicPeriod"/>
            </a:pPr>
            <a:r>
              <a:rPr b="0" i="0" lang="en" sz="1300" u="none" cap="none" strike="noStrike">
                <a:solidFill>
                  <a:srgbClr val="38761D"/>
                </a:solidFill>
                <a:latin typeface="Quattrocento Sans"/>
                <a:ea typeface="Quattrocento Sans"/>
                <a:cs typeface="Quattrocento Sans"/>
                <a:sym typeface="Quattrocento Sans"/>
              </a:rPr>
              <a:t>For </a:t>
            </a:r>
            <a:r>
              <a:rPr b="1" i="0" lang="en" sz="1300" u="none" cap="none" strike="noStrike">
                <a:solidFill>
                  <a:srgbClr val="38761D"/>
                </a:solidFill>
                <a:latin typeface="Quattrocento Sans"/>
                <a:ea typeface="Quattrocento Sans"/>
                <a:cs typeface="Quattrocento Sans"/>
                <a:sym typeface="Quattrocento Sans"/>
              </a:rPr>
              <a:t>each</a:t>
            </a:r>
            <a:r>
              <a:rPr b="0" i="0" lang="en" sz="1300" u="none" cap="none" strike="noStrike">
                <a:solidFill>
                  <a:srgbClr val="38761D"/>
                </a:solidFill>
                <a:latin typeface="Quattrocento Sans"/>
                <a:ea typeface="Quattrocento Sans"/>
                <a:cs typeface="Quattrocento Sans"/>
                <a:sym typeface="Quattrocento Sans"/>
              </a:rPr>
              <a:t> set of combinations, ensure that there is at least </a:t>
            </a:r>
            <a:r>
              <a:rPr b="1" i="0" lang="en" sz="1300" u="none" cap="none" strike="noStrike">
                <a:solidFill>
                  <a:srgbClr val="38761D"/>
                </a:solidFill>
                <a:latin typeface="Quattrocento Sans"/>
                <a:ea typeface="Quattrocento Sans"/>
                <a:cs typeface="Quattrocento Sans"/>
                <a:sym typeface="Quattrocento Sans"/>
              </a:rPr>
              <a:t>K</a:t>
            </a:r>
            <a:r>
              <a:rPr b="0" i="0" lang="en" sz="1300" u="none" cap="none" strike="noStrike">
                <a:solidFill>
                  <a:srgbClr val="38761D"/>
                </a:solidFill>
                <a:latin typeface="Quattrocento Sans"/>
                <a:ea typeface="Quattrocento Sans"/>
                <a:cs typeface="Quattrocento Sans"/>
                <a:sym typeface="Quattrocento Sans"/>
              </a:rPr>
              <a:t> amount of rows. </a:t>
            </a:r>
            <a:endParaRPr b="0" i="0" sz="1300" u="none" cap="none" strike="noStrike">
              <a:solidFill>
                <a:srgbClr val="38761D"/>
              </a:solidFill>
              <a:latin typeface="Quattrocento Sans"/>
              <a:ea typeface="Quattrocento Sans"/>
              <a:cs typeface="Quattrocento Sans"/>
              <a:sym typeface="Quattrocento Sans"/>
            </a:endParaRPr>
          </a:p>
          <a:p>
            <a:pPr indent="-311150" lvl="1" marL="914400" marR="0" rtl="0" algn="l">
              <a:lnSpc>
                <a:spcPct val="90000"/>
              </a:lnSpc>
              <a:spcBef>
                <a:spcPts val="0"/>
              </a:spcBef>
              <a:spcAft>
                <a:spcPts val="0"/>
              </a:spcAft>
              <a:buClr>
                <a:schemeClr val="dk1"/>
              </a:buClr>
              <a:buSzPts val="1300"/>
              <a:buFont typeface="Quattrocento Sans"/>
              <a:buAutoNum type="alphaLcPeriod"/>
            </a:pPr>
            <a:r>
              <a:rPr b="0" i="0" lang="en" sz="1300" u="none" cap="none" strike="noStrike">
                <a:solidFill>
                  <a:schemeClr val="dk1"/>
                </a:solidFill>
                <a:latin typeface="Quattrocento Sans"/>
                <a:ea typeface="Quattrocento Sans"/>
                <a:cs typeface="Quattrocento Sans"/>
                <a:sym typeface="Quattrocento Sans"/>
              </a:rPr>
              <a:t>K-anonymous with K = 2 ? </a:t>
            </a:r>
            <a:r>
              <a:rPr b="1" i="0" lang="en" sz="1300" u="none" cap="none" strike="noStrike">
                <a:solidFill>
                  <a:schemeClr val="dk1"/>
                </a:solidFill>
                <a:latin typeface="Quattrocento Sans"/>
                <a:ea typeface="Quattrocento Sans"/>
                <a:cs typeface="Quattrocento Sans"/>
                <a:sym typeface="Quattrocento Sans"/>
              </a:rPr>
              <a:t>Yes</a:t>
            </a:r>
            <a:endParaRPr b="1" i="0" sz="1300" u="none" cap="none" strike="noStrike">
              <a:solidFill>
                <a:schemeClr val="dk1"/>
              </a:solidFill>
              <a:latin typeface="Quattrocento Sans"/>
              <a:ea typeface="Quattrocento Sans"/>
              <a:cs typeface="Quattrocento Sans"/>
              <a:sym typeface="Quattrocento Sans"/>
            </a:endParaRPr>
          </a:p>
          <a:p>
            <a:pPr indent="-311150" lvl="1" marL="914400" marR="0" rtl="0" algn="l">
              <a:lnSpc>
                <a:spcPct val="90000"/>
              </a:lnSpc>
              <a:spcBef>
                <a:spcPts val="0"/>
              </a:spcBef>
              <a:spcAft>
                <a:spcPts val="0"/>
              </a:spcAft>
              <a:buClr>
                <a:schemeClr val="dk1"/>
              </a:buClr>
              <a:buSzPts val="1300"/>
              <a:buFont typeface="Quattrocento Sans"/>
              <a:buAutoNum type="alphaLcPeriod"/>
            </a:pPr>
            <a:r>
              <a:rPr b="0" i="0" lang="en" sz="1300" u="none" cap="none" strike="noStrike">
                <a:solidFill>
                  <a:schemeClr val="dk1"/>
                </a:solidFill>
                <a:latin typeface="Quattrocento Sans"/>
                <a:ea typeface="Quattrocento Sans"/>
                <a:cs typeface="Quattrocento Sans"/>
                <a:sym typeface="Quattrocento Sans"/>
              </a:rPr>
              <a:t>K-anonymous with K = 3 ? </a:t>
            </a:r>
            <a:r>
              <a:rPr b="1" i="0" lang="en" sz="1300" u="none" cap="none" strike="noStrike">
                <a:solidFill>
                  <a:schemeClr val="dk1"/>
                </a:solidFill>
                <a:latin typeface="Quattrocento Sans"/>
                <a:ea typeface="Quattrocento Sans"/>
                <a:cs typeface="Quattrocento Sans"/>
                <a:sym typeface="Quattrocento Sans"/>
              </a:rPr>
              <a:t>No</a:t>
            </a:r>
            <a:endParaRPr b="1" i="0" sz="1300" u="none" cap="none" strike="noStrike">
              <a:solidFill>
                <a:schemeClr val="dk1"/>
              </a:solidFill>
              <a:latin typeface="Quattrocento Sans"/>
              <a:ea typeface="Quattrocento Sans"/>
              <a:cs typeface="Quattrocento Sans"/>
              <a:sym typeface="Quattrocento Sans"/>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0" name="Shape 670"/>
        <p:cNvGrpSpPr/>
        <p:nvPr/>
      </p:nvGrpSpPr>
      <p:grpSpPr>
        <a:xfrm>
          <a:off x="0" y="0"/>
          <a:ext cx="0" cy="0"/>
          <a:chOff x="0" y="0"/>
          <a:chExt cx="0" cy="0"/>
        </a:xfrm>
      </p:grpSpPr>
      <p:sp>
        <p:nvSpPr>
          <p:cNvPr id="671" name="Google Shape;671;p37"/>
          <p:cNvSpPr txBox="1"/>
          <p:nvPr>
            <p:ph type="title"/>
          </p:nvPr>
        </p:nvSpPr>
        <p:spPr>
          <a:xfrm>
            <a:off x="456579" y="236422"/>
            <a:ext cx="8189400" cy="7140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2400"/>
              <a:buFont typeface="Quattrocento Sans"/>
              <a:buNone/>
            </a:pPr>
            <a:r>
              <a:rPr lang="en"/>
              <a:t>K-anonymity</a:t>
            </a:r>
            <a:endParaRPr/>
          </a:p>
        </p:txBody>
      </p:sp>
      <p:graphicFrame>
        <p:nvGraphicFramePr>
          <p:cNvPr id="672" name="Google Shape;672;p37"/>
          <p:cNvGraphicFramePr/>
          <p:nvPr/>
        </p:nvGraphicFramePr>
        <p:xfrm>
          <a:off x="520700" y="1817680"/>
          <a:ext cx="3000000" cy="3000000"/>
        </p:xfrm>
        <a:graphic>
          <a:graphicData uri="http://schemas.openxmlformats.org/drawingml/2006/table">
            <a:tbl>
              <a:tblPr>
                <a:noFill/>
                <a:tableStyleId>{1DAF4835-9D00-49EA-AD88-BE366DD51F99}</a:tableStyleId>
              </a:tblPr>
              <a:tblGrid>
                <a:gridCol w="394300"/>
                <a:gridCol w="739925"/>
                <a:gridCol w="556900"/>
                <a:gridCol w="1095075"/>
                <a:gridCol w="1095075"/>
              </a:tblGrid>
              <a:tr h="228700">
                <a:tc>
                  <a:txBody>
                    <a:bodyPr/>
                    <a:lstStyle/>
                    <a:p>
                      <a:pPr indent="0" lvl="0" marL="0" marR="0" rtl="0" algn="l">
                        <a:lnSpc>
                          <a:spcPct val="100000"/>
                        </a:lnSpc>
                        <a:spcBef>
                          <a:spcPts val="0"/>
                        </a:spcBef>
                        <a:spcAft>
                          <a:spcPts val="0"/>
                        </a:spcAft>
                        <a:buClr>
                          <a:srgbClr val="000000"/>
                        </a:buClr>
                        <a:buSzPts val="1000"/>
                        <a:buFont typeface="Arial"/>
                        <a:buNone/>
                      </a:pPr>
                      <a:r>
                        <a:t/>
                      </a:r>
                      <a:endParaRPr b="1" sz="10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000"/>
                        <a:buFont typeface="Arial"/>
                        <a:buNone/>
                      </a:pPr>
                      <a:r>
                        <a:rPr b="1" lang="en" sz="1000" u="none" cap="none" strike="noStrike"/>
                        <a:t>NRIC</a:t>
                      </a:r>
                      <a:endParaRPr b="1" sz="1000" u="none" cap="none" strike="noStrike"/>
                    </a:p>
                  </a:txBody>
                  <a:tcPr marT="91425" marB="91425" marR="91425" marL="91425">
                    <a:lnR cap="flat" cmpd="sng" w="9525">
                      <a:solidFill>
                        <a:srgbClr val="9E9E9E"/>
                      </a:solidFill>
                      <a:prstDash val="solid"/>
                      <a:round/>
                      <a:headEnd len="sm" w="sm" type="none"/>
                      <a:tailEnd len="sm" w="sm" type="none"/>
                    </a:lnR>
                    <a:solidFill>
                      <a:srgbClr val="93C47D"/>
                    </a:solidFill>
                  </a:tcPr>
                </a:tc>
                <a:tc>
                  <a:txBody>
                    <a:bodyPr/>
                    <a:lstStyle/>
                    <a:p>
                      <a:pPr indent="0" lvl="0" marL="0" marR="0" rtl="0" algn="l">
                        <a:lnSpc>
                          <a:spcPct val="100000"/>
                        </a:lnSpc>
                        <a:spcBef>
                          <a:spcPts val="0"/>
                        </a:spcBef>
                        <a:spcAft>
                          <a:spcPts val="0"/>
                        </a:spcAft>
                        <a:buClr>
                          <a:srgbClr val="000000"/>
                        </a:buClr>
                        <a:buSzPts val="1000"/>
                        <a:buFont typeface="Arial"/>
                        <a:buNone/>
                      </a:pPr>
                      <a:r>
                        <a:rPr b="1" lang="en" sz="1000" u="none" cap="none" strike="noStrike"/>
                        <a:t>Age</a:t>
                      </a:r>
                      <a:endParaRPr b="1" sz="10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6FA8DC"/>
                    </a:solidFill>
                  </a:tcPr>
                </a:tc>
                <a:tc>
                  <a:txBody>
                    <a:bodyPr/>
                    <a:lstStyle/>
                    <a:p>
                      <a:pPr indent="0" lvl="0" marL="0" marR="0" rtl="0" algn="l">
                        <a:lnSpc>
                          <a:spcPct val="100000"/>
                        </a:lnSpc>
                        <a:spcBef>
                          <a:spcPts val="0"/>
                        </a:spcBef>
                        <a:spcAft>
                          <a:spcPts val="0"/>
                        </a:spcAft>
                        <a:buClr>
                          <a:srgbClr val="000000"/>
                        </a:buClr>
                        <a:buSzPts val="1000"/>
                        <a:buFont typeface="Arial"/>
                        <a:buNone/>
                      </a:pPr>
                      <a:r>
                        <a:rPr b="1" lang="en" sz="1000" u="none" cap="none" strike="noStrike"/>
                        <a:t>Gender</a:t>
                      </a:r>
                      <a:endParaRPr b="1" sz="10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6FA8DC"/>
                    </a:solidFill>
                  </a:tcPr>
                </a:tc>
                <a:tc>
                  <a:txBody>
                    <a:bodyPr/>
                    <a:lstStyle/>
                    <a:p>
                      <a:pPr indent="0" lvl="0" marL="0" marR="0" rtl="0" algn="l">
                        <a:lnSpc>
                          <a:spcPct val="100000"/>
                        </a:lnSpc>
                        <a:spcBef>
                          <a:spcPts val="0"/>
                        </a:spcBef>
                        <a:spcAft>
                          <a:spcPts val="0"/>
                        </a:spcAft>
                        <a:buClr>
                          <a:srgbClr val="000000"/>
                        </a:buClr>
                        <a:buSzPts val="1000"/>
                        <a:buFont typeface="Arial"/>
                        <a:buNone/>
                      </a:pPr>
                      <a:r>
                        <a:rPr b="1" lang="en" sz="1000" u="none" cap="none" strike="noStrike"/>
                        <a:t>Test Score</a:t>
                      </a:r>
                      <a:endParaRPr b="1" sz="1000" u="none" cap="none" strike="noStrike"/>
                    </a:p>
                  </a:txBody>
                  <a:tcPr marT="91425" marB="91425" marR="91425" marL="91425">
                    <a:lnL cap="flat" cmpd="sng" w="9525">
                      <a:solidFill>
                        <a:srgbClr val="9E9E9E"/>
                      </a:solidFill>
                      <a:prstDash val="solid"/>
                      <a:round/>
                      <a:headEnd len="sm" w="sm" type="none"/>
                      <a:tailEnd len="sm" w="sm" type="none"/>
                    </a:lnL>
                  </a:tcPr>
                </a:tc>
              </a:tr>
              <a:tr h="228700">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t>1</a:t>
                      </a:r>
                      <a:endParaRPr sz="10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t>$m01vea</a:t>
                      </a:r>
                      <a:endParaRPr sz="1000" u="none" cap="none" strike="noStrike"/>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t>15</a:t>
                      </a:r>
                      <a:endParaRPr sz="10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t>M</a:t>
                      </a:r>
                      <a:endParaRPr sz="10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t>98</a:t>
                      </a:r>
                      <a:endParaRPr sz="1000" u="none" cap="none" strike="noStrike"/>
                    </a:p>
                  </a:txBody>
                  <a:tcPr marT="91425" marB="91425" marR="91425" marL="91425">
                    <a:lnL cap="flat" cmpd="sng" w="9525">
                      <a:solidFill>
                        <a:srgbClr val="9E9E9E"/>
                      </a:solidFill>
                      <a:prstDash val="solid"/>
                      <a:round/>
                      <a:headEnd len="sm" w="sm" type="none"/>
                      <a:tailEnd len="sm" w="sm" type="none"/>
                    </a:lnL>
                  </a:tcPr>
                </a:tc>
              </a:tr>
              <a:tr h="228700">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t>2</a:t>
                      </a:r>
                      <a:endParaRPr sz="10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t>4901-41z</a:t>
                      </a:r>
                      <a:endParaRPr sz="1000" u="none" cap="none" strike="noStrike"/>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t>15</a:t>
                      </a:r>
                      <a:endParaRPr sz="10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t>M</a:t>
                      </a:r>
                      <a:endParaRPr sz="10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t>79</a:t>
                      </a:r>
                      <a:endParaRPr sz="1000" u="none" cap="none" strike="noStrike"/>
                    </a:p>
                  </a:txBody>
                  <a:tcPr marT="91425" marB="91425" marR="91425" marL="91425">
                    <a:lnL cap="flat" cmpd="sng" w="9525">
                      <a:solidFill>
                        <a:srgbClr val="9E9E9E"/>
                      </a:solidFill>
                      <a:prstDash val="solid"/>
                      <a:round/>
                      <a:headEnd len="sm" w="sm" type="none"/>
                      <a:tailEnd len="sm" w="sm" type="none"/>
                    </a:lnL>
                  </a:tcPr>
                </a:tc>
              </a:tr>
              <a:tr h="228700">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t>3</a:t>
                      </a:r>
                      <a:endParaRPr sz="10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t>gm94qm</a:t>
                      </a:r>
                      <a:endParaRPr sz="1000" u="none" cap="none" strike="noStrike"/>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t>16</a:t>
                      </a:r>
                      <a:endParaRPr sz="10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t>F</a:t>
                      </a:r>
                      <a:endParaRPr sz="10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t>99</a:t>
                      </a:r>
                      <a:endParaRPr sz="1000" u="none" cap="none" strike="noStrike"/>
                    </a:p>
                  </a:txBody>
                  <a:tcPr marT="91425" marB="91425" marR="91425" marL="91425">
                    <a:lnL cap="flat" cmpd="sng" w="9525">
                      <a:solidFill>
                        <a:srgbClr val="9E9E9E"/>
                      </a:solidFill>
                      <a:prstDash val="solid"/>
                      <a:round/>
                      <a:headEnd len="sm" w="sm" type="none"/>
                      <a:tailEnd len="sm" w="sm" type="none"/>
                    </a:lnL>
                  </a:tcPr>
                </a:tc>
              </a:tr>
              <a:tr h="228700">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t>4</a:t>
                      </a:r>
                      <a:endParaRPr sz="10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t>mfea0ev-</a:t>
                      </a:r>
                      <a:endParaRPr sz="1000" u="none" cap="none" strike="noStrike"/>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t>16</a:t>
                      </a:r>
                      <a:endParaRPr sz="10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t>F</a:t>
                      </a:r>
                      <a:endParaRPr sz="10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t>88</a:t>
                      </a:r>
                      <a:endParaRPr sz="1000" u="none" cap="none" strike="noStrike"/>
                    </a:p>
                  </a:txBody>
                  <a:tcPr marT="91425" marB="91425" marR="91425" marL="91425">
                    <a:lnL cap="flat" cmpd="sng" w="9525">
                      <a:solidFill>
                        <a:srgbClr val="9E9E9E"/>
                      </a:solidFill>
                      <a:prstDash val="solid"/>
                      <a:round/>
                      <a:headEnd len="sm" w="sm" type="none"/>
                      <a:tailEnd len="sm" w="sm" type="none"/>
                    </a:lnL>
                  </a:tcPr>
                </a:tc>
              </a:tr>
              <a:tr h="228700">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t>5</a:t>
                      </a:r>
                      <a:endParaRPr sz="10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t>gema231</a:t>
                      </a:r>
                      <a:endParaRPr sz="1000" u="none" cap="none" strike="noStrike"/>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t>17</a:t>
                      </a:r>
                      <a:endParaRPr sz="10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t>M</a:t>
                      </a:r>
                      <a:endParaRPr sz="10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t>82</a:t>
                      </a:r>
                      <a:endParaRPr sz="1000" u="none" cap="none" strike="noStrike"/>
                    </a:p>
                  </a:txBody>
                  <a:tcPr marT="91425" marB="91425" marR="91425" marL="91425">
                    <a:lnL cap="flat" cmpd="sng" w="9525">
                      <a:solidFill>
                        <a:srgbClr val="9E9E9E"/>
                      </a:solidFill>
                      <a:prstDash val="solid"/>
                      <a:round/>
                      <a:headEnd len="sm" w="sm" type="none"/>
                      <a:tailEnd len="sm" w="sm" type="none"/>
                    </a:lnL>
                  </a:tcPr>
                </a:tc>
              </a:tr>
              <a:tr h="228700">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t>6</a:t>
                      </a:r>
                      <a:endParaRPr sz="10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t>-319vmd</a:t>
                      </a:r>
                      <a:endParaRPr sz="1000" u="none" cap="none" strike="noStrike"/>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t>17</a:t>
                      </a:r>
                      <a:endParaRPr sz="10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solidFill>
                            <a:srgbClr val="FF0000"/>
                          </a:solidFill>
                        </a:rPr>
                        <a:t>F</a:t>
                      </a:r>
                      <a:endParaRPr sz="1000" u="none" cap="none" strike="noStrike">
                        <a:solidFill>
                          <a:srgbClr val="FF0000"/>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t>90</a:t>
                      </a:r>
                      <a:endParaRPr sz="1000" u="none" cap="none" strike="noStrike"/>
                    </a:p>
                  </a:txBody>
                  <a:tcPr marT="91425" marB="91425" marR="91425" marL="91425">
                    <a:lnL cap="flat" cmpd="sng" w="9525">
                      <a:solidFill>
                        <a:srgbClr val="9E9E9E"/>
                      </a:solidFill>
                      <a:prstDash val="solid"/>
                      <a:round/>
                      <a:headEnd len="sm" w="sm" type="none"/>
                      <a:tailEnd len="sm" w="sm" type="none"/>
                    </a:lnL>
                  </a:tcPr>
                </a:tc>
              </a:tr>
            </a:tbl>
          </a:graphicData>
        </a:graphic>
      </p:graphicFrame>
      <p:sp>
        <p:nvSpPr>
          <p:cNvPr id="673" name="Google Shape;673;p37"/>
          <p:cNvSpPr txBox="1"/>
          <p:nvPr/>
        </p:nvSpPr>
        <p:spPr>
          <a:xfrm>
            <a:off x="4572000" y="1817674"/>
            <a:ext cx="4390200" cy="905100"/>
          </a:xfrm>
          <a:prstGeom prst="rect">
            <a:avLst/>
          </a:prstGeom>
          <a:noFill/>
          <a:ln>
            <a:noFill/>
          </a:ln>
        </p:spPr>
        <p:txBody>
          <a:bodyPr anchorCtr="0" anchor="t" bIns="91425" lIns="91425" spcFirstLastPara="1" rIns="91425" wrap="square" tIns="91425">
            <a:spAutoFit/>
          </a:bodyPr>
          <a:lstStyle/>
          <a:p>
            <a:pPr indent="-311150" lvl="0" marL="457200" marR="0" rtl="0" algn="l">
              <a:lnSpc>
                <a:spcPct val="90000"/>
              </a:lnSpc>
              <a:spcBef>
                <a:spcPts val="0"/>
              </a:spcBef>
              <a:spcAft>
                <a:spcPts val="0"/>
              </a:spcAft>
              <a:buClr>
                <a:schemeClr val="dk1"/>
              </a:buClr>
              <a:buSzPts val="1300"/>
              <a:buFont typeface="Quattrocento Sans"/>
              <a:buAutoNum type="arabicPeriod"/>
            </a:pPr>
            <a:r>
              <a:rPr b="0" i="0" lang="en" sz="1300" u="none" cap="none" strike="noStrike">
                <a:solidFill>
                  <a:schemeClr val="dk1"/>
                </a:solidFill>
                <a:latin typeface="Quattrocento Sans"/>
                <a:ea typeface="Quattrocento Sans"/>
                <a:cs typeface="Quattrocento Sans"/>
                <a:sym typeface="Quattrocento Sans"/>
              </a:rPr>
              <a:t>Unique combinations becomes: {15,M}, {16,F}, {17,M}, {17,F}</a:t>
            </a:r>
            <a:endParaRPr b="0" i="0" sz="1300" u="none" cap="none" strike="noStrike">
              <a:solidFill>
                <a:schemeClr val="dk1"/>
              </a:solidFill>
              <a:latin typeface="Quattrocento Sans"/>
              <a:ea typeface="Quattrocento Sans"/>
              <a:cs typeface="Quattrocento Sans"/>
              <a:sym typeface="Quattrocento Sans"/>
            </a:endParaRPr>
          </a:p>
          <a:p>
            <a:pPr indent="-311150" lvl="1" marL="914400" marR="0" rtl="0" algn="l">
              <a:lnSpc>
                <a:spcPct val="90000"/>
              </a:lnSpc>
              <a:spcBef>
                <a:spcPts val="0"/>
              </a:spcBef>
              <a:spcAft>
                <a:spcPts val="0"/>
              </a:spcAft>
              <a:buClr>
                <a:schemeClr val="dk1"/>
              </a:buClr>
              <a:buSzPts val="1300"/>
              <a:buFont typeface="Quattrocento Sans"/>
              <a:buAutoNum type="alphaLcPeriod"/>
            </a:pPr>
            <a:r>
              <a:rPr b="0" i="0" lang="en" sz="1300" u="none" cap="none" strike="noStrike">
                <a:solidFill>
                  <a:schemeClr val="dk1"/>
                </a:solidFill>
                <a:latin typeface="Quattrocento Sans"/>
                <a:ea typeface="Quattrocento Sans"/>
                <a:cs typeface="Quattrocento Sans"/>
                <a:sym typeface="Quattrocento Sans"/>
              </a:rPr>
              <a:t>K-anonymous of 2 ? No</a:t>
            </a:r>
            <a:endParaRPr b="0" i="0" sz="1300" u="none" cap="none" strike="noStrike">
              <a:solidFill>
                <a:schemeClr val="dk1"/>
              </a:solidFill>
              <a:latin typeface="Quattrocento Sans"/>
              <a:ea typeface="Quattrocento Sans"/>
              <a:cs typeface="Quattrocento Sans"/>
              <a:sym typeface="Quattrocento Sans"/>
            </a:endParaRPr>
          </a:p>
          <a:p>
            <a:pPr indent="-311150" lvl="1" marL="914400" marR="0" rtl="0" algn="l">
              <a:lnSpc>
                <a:spcPct val="90000"/>
              </a:lnSpc>
              <a:spcBef>
                <a:spcPts val="0"/>
              </a:spcBef>
              <a:spcAft>
                <a:spcPts val="0"/>
              </a:spcAft>
              <a:buClr>
                <a:schemeClr val="dk1"/>
              </a:buClr>
              <a:buSzPts val="1300"/>
              <a:buFont typeface="Quattrocento Sans"/>
              <a:buAutoNum type="alphaLcPeriod"/>
            </a:pPr>
            <a:r>
              <a:rPr b="0" i="0" lang="en" sz="1300" u="none" cap="none" strike="noStrike">
                <a:solidFill>
                  <a:schemeClr val="dk1"/>
                </a:solidFill>
                <a:latin typeface="Quattrocento Sans"/>
                <a:ea typeface="Quattrocento Sans"/>
                <a:cs typeface="Quattrocento Sans"/>
                <a:sym typeface="Quattrocento Sans"/>
              </a:rPr>
              <a:t>K-anonymous of 1 ? Yes</a:t>
            </a:r>
            <a:endParaRPr b="0" i="0" sz="1300" u="none" cap="none" strike="noStrike">
              <a:solidFill>
                <a:schemeClr val="dk1"/>
              </a:solidFill>
              <a:latin typeface="Quattrocento Sans"/>
              <a:ea typeface="Quattrocento Sans"/>
              <a:cs typeface="Quattrocento Sans"/>
              <a:sym typeface="Quattrocento Sans"/>
            </a:endParaRPr>
          </a:p>
        </p:txBody>
      </p:sp>
      <p:sp>
        <p:nvSpPr>
          <p:cNvPr id="674" name="Google Shape;674;p37"/>
          <p:cNvSpPr txBox="1"/>
          <p:nvPr/>
        </p:nvSpPr>
        <p:spPr>
          <a:xfrm>
            <a:off x="1206150" y="4375800"/>
            <a:ext cx="6731700" cy="3648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1300"/>
              <a:buFont typeface="Arial"/>
              <a:buNone/>
            </a:pPr>
            <a:r>
              <a:rPr b="0" i="0" lang="en" sz="1300" u="none" cap="none" strike="noStrike">
                <a:solidFill>
                  <a:schemeClr val="dk1"/>
                </a:solidFill>
                <a:latin typeface="Quattrocento Sans"/>
                <a:ea typeface="Quattrocento Sans"/>
                <a:cs typeface="Quattrocento Sans"/>
                <a:sym typeface="Quattrocento Sans"/>
              </a:rPr>
              <a:t>Therefore, the </a:t>
            </a:r>
            <a:r>
              <a:rPr b="1" i="0" lang="en" sz="1300" u="none" cap="none" strike="noStrike">
                <a:solidFill>
                  <a:schemeClr val="dk1"/>
                </a:solidFill>
                <a:latin typeface="Quattrocento Sans"/>
                <a:ea typeface="Quattrocento Sans"/>
                <a:cs typeface="Quattrocento Sans"/>
                <a:sym typeface="Quattrocento Sans"/>
              </a:rPr>
              <a:t>higher</a:t>
            </a:r>
            <a:r>
              <a:rPr b="0" i="0" lang="en" sz="1300" u="none" cap="none" strike="noStrike">
                <a:solidFill>
                  <a:schemeClr val="dk1"/>
                </a:solidFill>
                <a:latin typeface="Quattrocento Sans"/>
                <a:ea typeface="Quattrocento Sans"/>
                <a:cs typeface="Quattrocento Sans"/>
                <a:sym typeface="Quattrocento Sans"/>
              </a:rPr>
              <a:t> the </a:t>
            </a:r>
            <a:r>
              <a:rPr b="1" i="0" lang="en" sz="1300" u="none" cap="none" strike="noStrike">
                <a:solidFill>
                  <a:schemeClr val="dk1"/>
                </a:solidFill>
                <a:latin typeface="Quattrocento Sans"/>
                <a:ea typeface="Quattrocento Sans"/>
                <a:cs typeface="Quattrocento Sans"/>
                <a:sym typeface="Quattrocento Sans"/>
              </a:rPr>
              <a:t>K</a:t>
            </a:r>
            <a:r>
              <a:rPr b="0" i="0" lang="en" sz="1300" u="none" cap="none" strike="noStrike">
                <a:solidFill>
                  <a:schemeClr val="dk1"/>
                </a:solidFill>
                <a:latin typeface="Quattrocento Sans"/>
                <a:ea typeface="Quattrocento Sans"/>
                <a:cs typeface="Quattrocento Sans"/>
                <a:sym typeface="Quattrocento Sans"/>
              </a:rPr>
              <a:t> value in a dataset, the </a:t>
            </a:r>
            <a:r>
              <a:rPr b="1" i="0" lang="en" sz="1300" u="none" cap="none" strike="noStrike">
                <a:solidFill>
                  <a:schemeClr val="dk1"/>
                </a:solidFill>
                <a:latin typeface="Quattrocento Sans"/>
                <a:ea typeface="Quattrocento Sans"/>
                <a:cs typeface="Quattrocento Sans"/>
                <a:sym typeface="Quattrocento Sans"/>
              </a:rPr>
              <a:t>higher the level of anonymity</a:t>
            </a:r>
            <a:r>
              <a:rPr b="0" i="0" lang="en" sz="1300" u="none" cap="none" strike="noStrike">
                <a:solidFill>
                  <a:schemeClr val="dk1"/>
                </a:solidFill>
                <a:latin typeface="Quattrocento Sans"/>
                <a:ea typeface="Quattrocento Sans"/>
                <a:cs typeface="Quattrocento Sans"/>
                <a:sym typeface="Quattrocento Sans"/>
              </a:rPr>
              <a:t> is achieved </a:t>
            </a:r>
            <a:endParaRPr b="0" i="0" sz="1300" u="none" cap="none" strike="noStrike">
              <a:solidFill>
                <a:schemeClr val="dk1"/>
              </a:solidFill>
              <a:latin typeface="Quattrocento Sans"/>
              <a:ea typeface="Quattrocento Sans"/>
              <a:cs typeface="Quattrocento Sans"/>
              <a:sym typeface="Quattrocento Sans"/>
            </a:endParaRPr>
          </a:p>
        </p:txBody>
      </p:sp>
      <p:sp>
        <p:nvSpPr>
          <p:cNvPr id="675" name="Google Shape;675;p37"/>
          <p:cNvSpPr txBox="1"/>
          <p:nvPr/>
        </p:nvSpPr>
        <p:spPr>
          <a:xfrm>
            <a:off x="4785600" y="3104075"/>
            <a:ext cx="4125000" cy="7251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1300"/>
              <a:buFont typeface="Arial"/>
              <a:buNone/>
            </a:pPr>
            <a:r>
              <a:rPr b="0" i="0" lang="en" sz="1300" u="none" cap="none" strike="noStrike">
                <a:solidFill>
                  <a:schemeClr val="dk1"/>
                </a:solidFill>
                <a:latin typeface="Quattrocento Sans"/>
                <a:ea typeface="Quattrocento Sans"/>
                <a:cs typeface="Quattrocento Sans"/>
                <a:sym typeface="Quattrocento Sans"/>
              </a:rPr>
              <a:t>Being K-anonymous of 1, you can tell with 100% certainty that there is a 17 year old Male that scored 82 and 17 year old Female that scored a 90</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9" name="Shape 679"/>
        <p:cNvGrpSpPr/>
        <p:nvPr/>
      </p:nvGrpSpPr>
      <p:grpSpPr>
        <a:xfrm>
          <a:off x="0" y="0"/>
          <a:ext cx="0" cy="0"/>
          <a:chOff x="0" y="0"/>
          <a:chExt cx="0" cy="0"/>
        </a:xfrm>
      </p:grpSpPr>
      <p:sp>
        <p:nvSpPr>
          <p:cNvPr id="680" name="Google Shape;680;p38"/>
          <p:cNvSpPr txBox="1"/>
          <p:nvPr>
            <p:ph type="title"/>
          </p:nvPr>
        </p:nvSpPr>
        <p:spPr>
          <a:xfrm>
            <a:off x="456579" y="236422"/>
            <a:ext cx="8189400" cy="7140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2400"/>
              <a:buFont typeface="Quattrocento Sans"/>
              <a:buNone/>
            </a:pPr>
            <a:r>
              <a:rPr lang="en"/>
              <a:t>K-anonymity vulnerabilities to attacks</a:t>
            </a:r>
            <a:endParaRPr/>
          </a:p>
        </p:txBody>
      </p:sp>
      <p:graphicFrame>
        <p:nvGraphicFramePr>
          <p:cNvPr id="681" name="Google Shape;681;p38"/>
          <p:cNvGraphicFramePr/>
          <p:nvPr/>
        </p:nvGraphicFramePr>
        <p:xfrm>
          <a:off x="520700" y="1665280"/>
          <a:ext cx="3000000" cy="3000000"/>
        </p:xfrm>
        <a:graphic>
          <a:graphicData uri="http://schemas.openxmlformats.org/drawingml/2006/table">
            <a:tbl>
              <a:tblPr>
                <a:noFill/>
                <a:tableStyleId>{1DAF4835-9D00-49EA-AD88-BE366DD51F99}</a:tableStyleId>
              </a:tblPr>
              <a:tblGrid>
                <a:gridCol w="394300"/>
                <a:gridCol w="739925"/>
                <a:gridCol w="556900"/>
                <a:gridCol w="1095075"/>
                <a:gridCol w="1095075"/>
              </a:tblGrid>
              <a:tr h="228700">
                <a:tc>
                  <a:txBody>
                    <a:bodyPr/>
                    <a:lstStyle/>
                    <a:p>
                      <a:pPr indent="0" lvl="0" marL="0" marR="0" rtl="0" algn="l">
                        <a:lnSpc>
                          <a:spcPct val="100000"/>
                        </a:lnSpc>
                        <a:spcBef>
                          <a:spcPts val="0"/>
                        </a:spcBef>
                        <a:spcAft>
                          <a:spcPts val="0"/>
                        </a:spcAft>
                        <a:buClr>
                          <a:srgbClr val="000000"/>
                        </a:buClr>
                        <a:buSzPts val="1000"/>
                        <a:buFont typeface="Arial"/>
                        <a:buNone/>
                      </a:pPr>
                      <a:r>
                        <a:t/>
                      </a:r>
                      <a:endParaRPr b="1" sz="10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000"/>
                        <a:buFont typeface="Arial"/>
                        <a:buNone/>
                      </a:pPr>
                      <a:r>
                        <a:rPr b="1" lang="en" sz="1000" u="none" cap="none" strike="noStrike"/>
                        <a:t>Name</a:t>
                      </a:r>
                      <a:endParaRPr b="1" sz="1000" u="none" cap="none" strike="noStrike"/>
                    </a:p>
                  </a:txBody>
                  <a:tcPr marT="91425" marB="91425" marR="91425" marL="91425">
                    <a:lnR cap="flat" cmpd="sng" w="9525">
                      <a:solidFill>
                        <a:srgbClr val="9E9E9E"/>
                      </a:solidFill>
                      <a:prstDash val="solid"/>
                      <a:round/>
                      <a:headEnd len="sm" w="sm" type="none"/>
                      <a:tailEnd len="sm" w="sm" type="none"/>
                    </a:lnR>
                    <a:solidFill>
                      <a:srgbClr val="93C47D"/>
                    </a:solidFill>
                  </a:tcPr>
                </a:tc>
                <a:tc>
                  <a:txBody>
                    <a:bodyPr/>
                    <a:lstStyle/>
                    <a:p>
                      <a:pPr indent="0" lvl="0" marL="0" marR="0" rtl="0" algn="l">
                        <a:lnSpc>
                          <a:spcPct val="100000"/>
                        </a:lnSpc>
                        <a:spcBef>
                          <a:spcPts val="0"/>
                        </a:spcBef>
                        <a:spcAft>
                          <a:spcPts val="0"/>
                        </a:spcAft>
                        <a:buClr>
                          <a:srgbClr val="000000"/>
                        </a:buClr>
                        <a:buSzPts val="1000"/>
                        <a:buFont typeface="Arial"/>
                        <a:buNone/>
                      </a:pPr>
                      <a:r>
                        <a:rPr b="1" lang="en" sz="1000" u="none" cap="none" strike="noStrike"/>
                        <a:t>Age</a:t>
                      </a:r>
                      <a:endParaRPr b="1" sz="10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6FA8DC"/>
                    </a:solidFill>
                  </a:tcPr>
                </a:tc>
                <a:tc>
                  <a:txBody>
                    <a:bodyPr/>
                    <a:lstStyle/>
                    <a:p>
                      <a:pPr indent="0" lvl="0" marL="0" marR="0" rtl="0" algn="l">
                        <a:lnSpc>
                          <a:spcPct val="100000"/>
                        </a:lnSpc>
                        <a:spcBef>
                          <a:spcPts val="0"/>
                        </a:spcBef>
                        <a:spcAft>
                          <a:spcPts val="0"/>
                        </a:spcAft>
                        <a:buClr>
                          <a:srgbClr val="000000"/>
                        </a:buClr>
                        <a:buSzPts val="1000"/>
                        <a:buFont typeface="Arial"/>
                        <a:buNone/>
                      </a:pPr>
                      <a:r>
                        <a:rPr b="1" lang="en" sz="1000" u="none" cap="none" strike="noStrike"/>
                        <a:t>Gender</a:t>
                      </a:r>
                      <a:endParaRPr b="1" sz="10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6FA8DC"/>
                    </a:solidFill>
                  </a:tcPr>
                </a:tc>
                <a:tc>
                  <a:txBody>
                    <a:bodyPr/>
                    <a:lstStyle/>
                    <a:p>
                      <a:pPr indent="0" lvl="0" marL="0" marR="0" rtl="0" algn="l">
                        <a:lnSpc>
                          <a:spcPct val="100000"/>
                        </a:lnSpc>
                        <a:spcBef>
                          <a:spcPts val="0"/>
                        </a:spcBef>
                        <a:spcAft>
                          <a:spcPts val="0"/>
                        </a:spcAft>
                        <a:buClr>
                          <a:srgbClr val="000000"/>
                        </a:buClr>
                        <a:buSzPts val="1000"/>
                        <a:buFont typeface="Arial"/>
                        <a:buNone/>
                      </a:pPr>
                      <a:r>
                        <a:rPr b="1" lang="en" sz="1000" u="none" cap="none" strike="noStrike"/>
                        <a:t>Test Score</a:t>
                      </a:r>
                      <a:endParaRPr b="1" sz="1000" u="none" cap="none" strike="noStrike"/>
                    </a:p>
                  </a:txBody>
                  <a:tcPr marT="91425" marB="91425" marR="91425" marL="91425">
                    <a:lnL cap="flat" cmpd="sng" w="9525">
                      <a:solidFill>
                        <a:srgbClr val="9E9E9E"/>
                      </a:solidFill>
                      <a:prstDash val="solid"/>
                      <a:round/>
                      <a:headEnd len="sm" w="sm" type="none"/>
                      <a:tailEnd len="sm" w="sm" type="none"/>
                    </a:lnL>
                  </a:tcPr>
                </a:tc>
              </a:tr>
              <a:tr h="228700">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t>1</a:t>
                      </a:r>
                      <a:endParaRPr sz="10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t>Alex</a:t>
                      </a:r>
                      <a:endParaRPr sz="1000" u="none" cap="none" strike="noStrike"/>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t>15</a:t>
                      </a:r>
                      <a:endParaRPr sz="10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t>M</a:t>
                      </a:r>
                      <a:endParaRPr sz="10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t>98</a:t>
                      </a:r>
                      <a:endParaRPr sz="1000" u="none" cap="none" strike="noStrike"/>
                    </a:p>
                  </a:txBody>
                  <a:tcPr marT="91425" marB="91425" marR="91425" marL="91425">
                    <a:lnL cap="flat" cmpd="sng" w="9525">
                      <a:solidFill>
                        <a:srgbClr val="9E9E9E"/>
                      </a:solidFill>
                      <a:prstDash val="solid"/>
                      <a:round/>
                      <a:headEnd len="sm" w="sm" type="none"/>
                      <a:tailEnd len="sm" w="sm" type="none"/>
                    </a:lnL>
                  </a:tcPr>
                </a:tc>
              </a:tr>
              <a:tr h="228700">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t>2</a:t>
                      </a:r>
                      <a:endParaRPr sz="10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t>Peter</a:t>
                      </a:r>
                      <a:endParaRPr sz="1000" u="none" cap="none" strike="noStrike"/>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t>15</a:t>
                      </a:r>
                      <a:endParaRPr sz="10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t>M</a:t>
                      </a:r>
                      <a:endParaRPr sz="10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t>79</a:t>
                      </a:r>
                      <a:endParaRPr sz="1000" u="none" cap="none" strike="noStrike"/>
                    </a:p>
                  </a:txBody>
                  <a:tcPr marT="91425" marB="91425" marR="91425" marL="91425">
                    <a:lnL cap="flat" cmpd="sng" w="9525">
                      <a:solidFill>
                        <a:srgbClr val="9E9E9E"/>
                      </a:solidFill>
                      <a:prstDash val="solid"/>
                      <a:round/>
                      <a:headEnd len="sm" w="sm" type="none"/>
                      <a:tailEnd len="sm" w="sm" type="none"/>
                    </a:lnL>
                  </a:tcPr>
                </a:tc>
              </a:tr>
              <a:tr h="228700">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t>3</a:t>
                      </a:r>
                      <a:endParaRPr sz="10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t>Janice</a:t>
                      </a:r>
                      <a:endParaRPr sz="1000" u="none" cap="none" strike="noStrike"/>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t>16</a:t>
                      </a:r>
                      <a:endParaRPr sz="10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t>F</a:t>
                      </a:r>
                      <a:endParaRPr sz="10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t>99</a:t>
                      </a:r>
                      <a:endParaRPr sz="1000" u="none" cap="none" strike="noStrike"/>
                    </a:p>
                  </a:txBody>
                  <a:tcPr marT="91425" marB="91425" marR="91425" marL="91425">
                    <a:lnL cap="flat" cmpd="sng" w="9525">
                      <a:solidFill>
                        <a:srgbClr val="9E9E9E"/>
                      </a:solidFill>
                      <a:prstDash val="solid"/>
                      <a:round/>
                      <a:headEnd len="sm" w="sm" type="none"/>
                      <a:tailEnd len="sm" w="sm" type="none"/>
                    </a:lnL>
                  </a:tcPr>
                </a:tc>
              </a:tr>
              <a:tr h="228700">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t>4</a:t>
                      </a:r>
                      <a:endParaRPr sz="10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t>Maya</a:t>
                      </a:r>
                      <a:endParaRPr sz="1000" u="none" cap="none" strike="noStrike"/>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t>16</a:t>
                      </a:r>
                      <a:endParaRPr sz="10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t>F</a:t>
                      </a:r>
                      <a:endParaRPr sz="10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t>88</a:t>
                      </a:r>
                      <a:endParaRPr sz="1000" u="none" cap="none" strike="noStrike"/>
                    </a:p>
                  </a:txBody>
                  <a:tcPr marT="91425" marB="91425" marR="91425" marL="91425">
                    <a:lnL cap="flat" cmpd="sng" w="9525">
                      <a:solidFill>
                        <a:srgbClr val="9E9E9E"/>
                      </a:solidFill>
                      <a:prstDash val="solid"/>
                      <a:round/>
                      <a:headEnd len="sm" w="sm" type="none"/>
                      <a:tailEnd len="sm" w="sm" type="none"/>
                    </a:lnL>
                  </a:tcPr>
                </a:tc>
              </a:tr>
              <a:tr h="228700">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t>5</a:t>
                      </a:r>
                      <a:endParaRPr sz="10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t>Tony</a:t>
                      </a:r>
                      <a:endParaRPr sz="1000" u="none" cap="none" strike="noStrike"/>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t>17</a:t>
                      </a:r>
                      <a:endParaRPr sz="10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t>M</a:t>
                      </a:r>
                      <a:endParaRPr sz="10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t>82</a:t>
                      </a:r>
                      <a:endParaRPr sz="1000" u="none" cap="none" strike="noStrike"/>
                    </a:p>
                  </a:txBody>
                  <a:tcPr marT="91425" marB="91425" marR="91425" marL="91425">
                    <a:lnL cap="flat" cmpd="sng" w="9525">
                      <a:solidFill>
                        <a:srgbClr val="9E9E9E"/>
                      </a:solidFill>
                      <a:prstDash val="solid"/>
                      <a:round/>
                      <a:headEnd len="sm" w="sm" type="none"/>
                      <a:tailEnd len="sm" w="sm" type="none"/>
                    </a:lnL>
                  </a:tcPr>
                </a:tc>
              </a:tr>
              <a:tr h="228700">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t>6</a:t>
                      </a:r>
                      <a:endParaRPr sz="10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t>Lisa</a:t>
                      </a:r>
                      <a:endParaRPr sz="1000" u="none" cap="none" strike="noStrike"/>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t>17</a:t>
                      </a:r>
                      <a:endParaRPr sz="10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solidFill>
                            <a:srgbClr val="FF0000"/>
                          </a:solidFill>
                        </a:rPr>
                        <a:t>F</a:t>
                      </a:r>
                      <a:endParaRPr sz="1000" u="none" cap="none" strike="noStrike">
                        <a:solidFill>
                          <a:srgbClr val="FF0000"/>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t>90</a:t>
                      </a:r>
                      <a:endParaRPr sz="1000" u="none" cap="none" strike="noStrike"/>
                    </a:p>
                  </a:txBody>
                  <a:tcPr marT="91425" marB="91425" marR="91425" marL="91425">
                    <a:lnL cap="flat" cmpd="sng" w="9525">
                      <a:solidFill>
                        <a:srgbClr val="9E9E9E"/>
                      </a:solidFill>
                      <a:prstDash val="solid"/>
                      <a:round/>
                      <a:headEnd len="sm" w="sm" type="none"/>
                      <a:tailEnd len="sm" w="sm" type="none"/>
                    </a:lnL>
                  </a:tcPr>
                </a:tc>
              </a:tr>
            </a:tbl>
          </a:graphicData>
        </a:graphic>
      </p:graphicFrame>
      <p:sp>
        <p:nvSpPr>
          <p:cNvPr id="682" name="Google Shape;682;p38"/>
          <p:cNvSpPr txBox="1"/>
          <p:nvPr/>
        </p:nvSpPr>
        <p:spPr>
          <a:xfrm>
            <a:off x="4554375" y="1964224"/>
            <a:ext cx="4390200" cy="1154400"/>
          </a:xfrm>
          <a:prstGeom prst="rect">
            <a:avLst/>
          </a:prstGeom>
          <a:noFill/>
          <a:ln>
            <a:noFill/>
          </a:ln>
        </p:spPr>
        <p:txBody>
          <a:bodyPr anchorCtr="0" anchor="t" bIns="91425" lIns="91425" spcFirstLastPara="1" rIns="91425" wrap="square" tIns="91425">
            <a:spAutoFit/>
          </a:bodyPr>
          <a:lstStyle/>
          <a:p>
            <a:pPr indent="-139700" lvl="0" marL="228600" marR="0" rtl="0" algn="l">
              <a:lnSpc>
                <a:spcPct val="90000"/>
              </a:lnSpc>
              <a:spcBef>
                <a:spcPts val="0"/>
              </a:spcBef>
              <a:spcAft>
                <a:spcPts val="0"/>
              </a:spcAft>
              <a:buClr>
                <a:schemeClr val="dk1"/>
              </a:buClr>
              <a:buSzPts val="1400"/>
              <a:buFont typeface="Arial"/>
              <a:buChar char="•"/>
            </a:pPr>
            <a:r>
              <a:rPr b="1" i="0" lang="en" sz="1400" u="none" cap="none" strike="noStrike">
                <a:solidFill>
                  <a:schemeClr val="dk1"/>
                </a:solidFill>
                <a:latin typeface="Quattrocento Sans"/>
                <a:ea typeface="Quattrocento Sans"/>
                <a:cs typeface="Quattrocento Sans"/>
                <a:sym typeface="Quattrocento Sans"/>
              </a:rPr>
              <a:t>Homogeneity attack</a:t>
            </a:r>
            <a:endParaRPr b="1" i="0" sz="1400" u="none" cap="none" strike="noStrike">
              <a:solidFill>
                <a:schemeClr val="dk1"/>
              </a:solidFill>
              <a:latin typeface="Quattrocento Sans"/>
              <a:ea typeface="Quattrocento Sans"/>
              <a:cs typeface="Quattrocento Sans"/>
              <a:sym typeface="Quattrocento Sans"/>
            </a:endParaRPr>
          </a:p>
          <a:p>
            <a:pPr indent="0" lvl="0" marL="0" marR="0" rtl="0" algn="l">
              <a:lnSpc>
                <a:spcPct val="90000"/>
              </a:lnSpc>
              <a:spcBef>
                <a:spcPts val="0"/>
              </a:spcBef>
              <a:spcAft>
                <a:spcPts val="0"/>
              </a:spcAft>
              <a:buClr>
                <a:srgbClr val="000000"/>
              </a:buClr>
              <a:buSzPts val="1400"/>
              <a:buFont typeface="Arial"/>
              <a:buNone/>
            </a:pPr>
            <a:r>
              <a:rPr b="0" i="0" lang="en" sz="1400" u="none" cap="none" strike="noStrike">
                <a:solidFill>
                  <a:schemeClr val="dk1"/>
                </a:solidFill>
                <a:latin typeface="Quattrocento Sans"/>
                <a:ea typeface="Quattrocento Sans"/>
                <a:cs typeface="Quattrocento Sans"/>
                <a:sym typeface="Quattrocento Sans"/>
              </a:rPr>
              <a:t>“I have a 50% chance of figuring out who is </a:t>
            </a:r>
            <a:r>
              <a:rPr b="1" i="0" lang="en" sz="1400" u="none" cap="none" strike="noStrike">
                <a:solidFill>
                  <a:schemeClr val="dk1"/>
                </a:solidFill>
                <a:latin typeface="Quattrocento Sans"/>
                <a:ea typeface="Quattrocento Sans"/>
                <a:cs typeface="Quattrocento Sans"/>
                <a:sym typeface="Quattrocento Sans"/>
              </a:rPr>
              <a:t>Alex</a:t>
            </a:r>
            <a:r>
              <a:rPr b="0" i="0" lang="en" sz="1400" u="none" cap="none" strike="noStrike">
                <a:solidFill>
                  <a:schemeClr val="dk1"/>
                </a:solidFill>
                <a:latin typeface="Quattrocento Sans"/>
                <a:ea typeface="Quattrocento Sans"/>
                <a:cs typeface="Quattrocento Sans"/>
                <a:sym typeface="Quattrocento Sans"/>
              </a:rPr>
              <a:t> and </a:t>
            </a:r>
            <a:r>
              <a:rPr b="1" i="0" lang="en" sz="1400" u="none" cap="none" strike="noStrike">
                <a:solidFill>
                  <a:schemeClr val="dk1"/>
                </a:solidFill>
                <a:latin typeface="Quattrocento Sans"/>
                <a:ea typeface="Quattrocento Sans"/>
                <a:cs typeface="Quattrocento Sans"/>
                <a:sym typeface="Quattrocento Sans"/>
              </a:rPr>
              <a:t>Peter</a:t>
            </a:r>
            <a:r>
              <a:rPr b="0" i="0" lang="en" sz="1400" u="none" cap="none" strike="noStrike">
                <a:solidFill>
                  <a:schemeClr val="dk1"/>
                </a:solidFill>
                <a:latin typeface="Quattrocento Sans"/>
                <a:ea typeface="Quattrocento Sans"/>
                <a:cs typeface="Quattrocento Sans"/>
                <a:sym typeface="Quattrocento Sans"/>
              </a:rPr>
              <a:t> based on their Age and Gender”</a:t>
            </a:r>
            <a:endParaRPr b="0" i="0" sz="1400" u="none" cap="none" strike="noStrike">
              <a:solidFill>
                <a:schemeClr val="dk1"/>
              </a:solidFill>
              <a:latin typeface="Quattrocento Sans"/>
              <a:ea typeface="Quattrocento Sans"/>
              <a:cs typeface="Quattrocento Sans"/>
              <a:sym typeface="Quattrocento Sans"/>
            </a:endParaRPr>
          </a:p>
          <a:p>
            <a:pPr indent="0" lvl="0" marL="0" marR="0" rtl="0" algn="l">
              <a:lnSpc>
                <a:spcPct val="90000"/>
              </a:lnSpc>
              <a:spcBef>
                <a:spcPts val="0"/>
              </a:spcBef>
              <a:spcAft>
                <a:spcPts val="0"/>
              </a:spcAft>
              <a:buClr>
                <a:srgbClr val="000000"/>
              </a:buClr>
              <a:buSzPts val="1400"/>
              <a:buFont typeface="Arial"/>
              <a:buNone/>
            </a:pPr>
            <a:r>
              <a:t/>
            </a:r>
            <a:endParaRPr b="0" i="0" sz="1400" u="none" cap="none" strike="noStrike">
              <a:solidFill>
                <a:schemeClr val="dk1"/>
              </a:solidFill>
              <a:latin typeface="Quattrocento Sans"/>
              <a:ea typeface="Quattrocento Sans"/>
              <a:cs typeface="Quattrocento Sans"/>
              <a:sym typeface="Quattrocento Sans"/>
            </a:endParaRPr>
          </a:p>
          <a:p>
            <a:pPr indent="0" lvl="0" marL="0" marR="0" rtl="0" algn="l">
              <a:lnSpc>
                <a:spcPct val="90000"/>
              </a:lnSpc>
              <a:spcBef>
                <a:spcPts val="0"/>
              </a:spcBef>
              <a:spcAft>
                <a:spcPts val="0"/>
              </a:spcAft>
              <a:buClr>
                <a:srgbClr val="000000"/>
              </a:buClr>
              <a:buSzPts val="1400"/>
              <a:buFont typeface="Arial"/>
              <a:buNone/>
            </a:pPr>
            <a:r>
              <a:t/>
            </a:r>
            <a:endParaRPr b="0" i="0" sz="1400" u="none" cap="none" strike="noStrike">
              <a:solidFill>
                <a:schemeClr val="dk1"/>
              </a:solidFill>
              <a:latin typeface="Quattrocento Sans"/>
              <a:ea typeface="Quattrocento Sans"/>
              <a:cs typeface="Quattrocento Sans"/>
              <a:sym typeface="Quattrocento Sans"/>
            </a:endParaRPr>
          </a:p>
        </p:txBody>
      </p:sp>
      <p:sp>
        <p:nvSpPr>
          <p:cNvPr id="683" name="Google Shape;683;p38"/>
          <p:cNvSpPr txBox="1"/>
          <p:nvPr/>
        </p:nvSpPr>
        <p:spPr>
          <a:xfrm>
            <a:off x="4493475" y="2671025"/>
            <a:ext cx="4359600" cy="13482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1400"/>
              <a:buFont typeface="Arial"/>
              <a:buNone/>
            </a:pPr>
            <a:r>
              <a:t/>
            </a:r>
            <a:endParaRPr b="0" i="0" sz="1400" u="none" cap="none" strike="noStrike">
              <a:solidFill>
                <a:schemeClr val="dk1"/>
              </a:solidFill>
              <a:latin typeface="Quattrocento Sans"/>
              <a:ea typeface="Quattrocento Sans"/>
              <a:cs typeface="Quattrocento Sans"/>
              <a:sym typeface="Quattrocento Sans"/>
            </a:endParaRPr>
          </a:p>
          <a:p>
            <a:pPr indent="-139700" lvl="0" marL="228600" marR="0" rtl="0" algn="l">
              <a:lnSpc>
                <a:spcPct val="90000"/>
              </a:lnSpc>
              <a:spcBef>
                <a:spcPts val="0"/>
              </a:spcBef>
              <a:spcAft>
                <a:spcPts val="0"/>
              </a:spcAft>
              <a:buClr>
                <a:schemeClr val="dk1"/>
              </a:buClr>
              <a:buSzPts val="1400"/>
              <a:buFont typeface="Arial"/>
              <a:buChar char="•"/>
            </a:pPr>
            <a:r>
              <a:rPr b="1" i="0" lang="en" sz="1400" u="none" cap="none" strike="noStrike">
                <a:solidFill>
                  <a:schemeClr val="dk1"/>
                </a:solidFill>
                <a:latin typeface="Quattrocento Sans"/>
                <a:ea typeface="Quattrocento Sans"/>
                <a:cs typeface="Quattrocento Sans"/>
                <a:sym typeface="Quattrocento Sans"/>
              </a:rPr>
              <a:t>Background knowledge attack</a:t>
            </a:r>
            <a:endParaRPr b="1" i="0" sz="1400" u="none" cap="none" strike="noStrike">
              <a:solidFill>
                <a:schemeClr val="dk1"/>
              </a:solidFill>
              <a:latin typeface="Quattrocento Sans"/>
              <a:ea typeface="Quattrocento Sans"/>
              <a:cs typeface="Quattrocento Sans"/>
              <a:sym typeface="Quattrocento Sans"/>
            </a:endParaRPr>
          </a:p>
          <a:p>
            <a:pPr indent="0" lvl="0" marL="0" marR="0" rtl="0" algn="l">
              <a:lnSpc>
                <a:spcPct val="90000"/>
              </a:lnSpc>
              <a:spcBef>
                <a:spcPts val="0"/>
              </a:spcBef>
              <a:spcAft>
                <a:spcPts val="0"/>
              </a:spcAft>
              <a:buClr>
                <a:srgbClr val="000000"/>
              </a:buClr>
              <a:buSzPts val="1400"/>
              <a:buFont typeface="Arial"/>
              <a:buNone/>
            </a:pPr>
            <a:r>
              <a:rPr b="0" i="0" lang="en" sz="1400" u="none" cap="none" strike="noStrike">
                <a:solidFill>
                  <a:schemeClr val="dk1"/>
                </a:solidFill>
                <a:latin typeface="Quattrocento Sans"/>
                <a:ea typeface="Quattrocento Sans"/>
                <a:cs typeface="Quattrocento Sans"/>
                <a:sym typeface="Quattrocento Sans"/>
              </a:rPr>
              <a:t>“If I know that </a:t>
            </a:r>
            <a:r>
              <a:rPr b="1" i="0" lang="en" sz="1400" u="none" cap="none" strike="noStrike">
                <a:solidFill>
                  <a:schemeClr val="dk1"/>
                </a:solidFill>
                <a:latin typeface="Quattrocento Sans"/>
                <a:ea typeface="Quattrocento Sans"/>
                <a:cs typeface="Quattrocento Sans"/>
                <a:sym typeface="Quattrocento Sans"/>
              </a:rPr>
              <a:t>Alex</a:t>
            </a:r>
            <a:r>
              <a:rPr b="0" i="0" lang="en" sz="1400" u="none" cap="none" strike="noStrike">
                <a:solidFill>
                  <a:schemeClr val="dk1"/>
                </a:solidFill>
                <a:latin typeface="Quattrocento Sans"/>
                <a:ea typeface="Quattrocento Sans"/>
                <a:cs typeface="Quattrocento Sans"/>
                <a:sym typeface="Quattrocento Sans"/>
              </a:rPr>
              <a:t> will be rewarded a PS5 by scoring </a:t>
            </a:r>
            <a:r>
              <a:rPr b="1" i="0" lang="en" sz="1400" u="none" cap="none" strike="noStrike">
                <a:solidFill>
                  <a:schemeClr val="dk1"/>
                </a:solidFill>
                <a:latin typeface="Quattrocento Sans"/>
                <a:ea typeface="Quattrocento Sans"/>
                <a:cs typeface="Quattrocento Sans"/>
                <a:sym typeface="Quattrocento Sans"/>
              </a:rPr>
              <a:t>90</a:t>
            </a:r>
            <a:r>
              <a:rPr b="0" i="0" lang="en" sz="1400" u="none" cap="none" strike="noStrike">
                <a:solidFill>
                  <a:schemeClr val="dk1"/>
                </a:solidFill>
                <a:latin typeface="Quattrocento Sans"/>
                <a:ea typeface="Quattrocento Sans"/>
                <a:cs typeface="Quattrocento Sans"/>
                <a:sym typeface="Quattrocento Sans"/>
              </a:rPr>
              <a:t> or more; and </a:t>
            </a:r>
            <a:r>
              <a:rPr b="1" i="0" lang="en" sz="1400" u="none" cap="none" strike="noStrike">
                <a:solidFill>
                  <a:schemeClr val="dk1"/>
                </a:solidFill>
                <a:latin typeface="Quattrocento Sans"/>
                <a:ea typeface="Quattrocento Sans"/>
                <a:cs typeface="Quattrocento Sans"/>
                <a:sym typeface="Quattrocento Sans"/>
              </a:rPr>
              <a:t>Alex</a:t>
            </a:r>
            <a:r>
              <a:rPr b="0" i="0" lang="en" sz="1400" u="none" cap="none" strike="noStrike">
                <a:solidFill>
                  <a:schemeClr val="dk1"/>
                </a:solidFill>
                <a:latin typeface="Quattrocento Sans"/>
                <a:ea typeface="Quattrocento Sans"/>
                <a:cs typeface="Quattrocento Sans"/>
                <a:sym typeface="Quattrocento Sans"/>
              </a:rPr>
              <a:t> did indeed received it. </a:t>
            </a:r>
            <a:br>
              <a:rPr b="0" i="0" lang="en" sz="1400" u="none" cap="none" strike="noStrike">
                <a:solidFill>
                  <a:schemeClr val="dk1"/>
                </a:solidFill>
                <a:latin typeface="Quattrocento Sans"/>
                <a:ea typeface="Quattrocento Sans"/>
                <a:cs typeface="Quattrocento Sans"/>
                <a:sym typeface="Quattrocento Sans"/>
              </a:rPr>
            </a:br>
            <a:endParaRPr b="0" i="0" sz="1400" u="none" cap="none" strike="noStrike">
              <a:solidFill>
                <a:schemeClr val="dk1"/>
              </a:solidFill>
              <a:latin typeface="Quattrocento Sans"/>
              <a:ea typeface="Quattrocento Sans"/>
              <a:cs typeface="Quattrocento Sans"/>
              <a:sym typeface="Quattrocento Sans"/>
            </a:endParaRPr>
          </a:p>
          <a:p>
            <a:pPr indent="0" lvl="0" marL="0" marR="0" rtl="0" algn="l">
              <a:lnSpc>
                <a:spcPct val="90000"/>
              </a:lnSpc>
              <a:spcBef>
                <a:spcPts val="0"/>
              </a:spcBef>
              <a:spcAft>
                <a:spcPts val="0"/>
              </a:spcAft>
              <a:buClr>
                <a:srgbClr val="000000"/>
              </a:buClr>
              <a:buSzPts val="1400"/>
              <a:buFont typeface="Arial"/>
              <a:buNone/>
            </a:pPr>
            <a:r>
              <a:rPr b="0" i="0" lang="en" sz="1400" u="none" cap="none" strike="noStrike">
                <a:solidFill>
                  <a:schemeClr val="dk1"/>
                </a:solidFill>
                <a:latin typeface="Quattrocento Sans"/>
                <a:ea typeface="Quattrocento Sans"/>
                <a:cs typeface="Quattrocento Sans"/>
                <a:sym typeface="Quattrocento Sans"/>
              </a:rPr>
              <a:t>I now not only know the record of </a:t>
            </a:r>
            <a:r>
              <a:rPr b="1" i="0" lang="en" sz="1400" u="none" cap="none" strike="noStrike">
                <a:solidFill>
                  <a:schemeClr val="dk1"/>
                </a:solidFill>
                <a:latin typeface="Quattrocento Sans"/>
                <a:ea typeface="Quattrocento Sans"/>
                <a:cs typeface="Quattrocento Sans"/>
                <a:sym typeface="Quattrocento Sans"/>
              </a:rPr>
              <a:t>Alex</a:t>
            </a:r>
            <a:r>
              <a:rPr b="0" i="0" lang="en" sz="1400" u="none" cap="none" strike="noStrike">
                <a:solidFill>
                  <a:schemeClr val="dk1"/>
                </a:solidFill>
                <a:latin typeface="Quattrocento Sans"/>
                <a:ea typeface="Quattrocento Sans"/>
                <a:cs typeface="Quattrocento Sans"/>
                <a:sym typeface="Quattrocento Sans"/>
              </a:rPr>
              <a:t> but also </a:t>
            </a:r>
            <a:r>
              <a:rPr b="1" i="0" lang="en" sz="1400" u="none" cap="none" strike="noStrike">
                <a:solidFill>
                  <a:schemeClr val="dk1"/>
                </a:solidFill>
                <a:latin typeface="Quattrocento Sans"/>
                <a:ea typeface="Quattrocento Sans"/>
                <a:cs typeface="Quattrocento Sans"/>
                <a:sym typeface="Quattrocento Sans"/>
              </a:rPr>
              <a:t>Peter</a:t>
            </a:r>
            <a:r>
              <a:rPr b="0" i="0" lang="en" sz="1400" u="none" cap="none" strike="noStrike">
                <a:solidFill>
                  <a:schemeClr val="dk1"/>
                </a:solidFill>
                <a:latin typeface="Quattrocento Sans"/>
                <a:ea typeface="Quattrocento Sans"/>
                <a:cs typeface="Quattrocento Sans"/>
                <a:sym typeface="Quattrocento Sans"/>
              </a:rPr>
              <a:t>”</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82"/>
                                        </p:tgtEl>
                                        <p:attrNameLst>
                                          <p:attrName>style.visibility</p:attrName>
                                        </p:attrNameLst>
                                      </p:cBhvr>
                                      <p:to>
                                        <p:strVal val="visible"/>
                                      </p:to>
                                    </p:set>
                                    <p:animEffect filter="fade" transition="in">
                                      <p:cBhvr>
                                        <p:cTn dur="1000"/>
                                        <p:tgtEl>
                                          <p:spTgt spid="68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83"/>
                                        </p:tgtEl>
                                        <p:attrNameLst>
                                          <p:attrName>style.visibility</p:attrName>
                                        </p:attrNameLst>
                                      </p:cBhvr>
                                      <p:to>
                                        <p:strVal val="visible"/>
                                      </p:to>
                                    </p:set>
                                    <p:animEffect filter="fade" transition="in">
                                      <p:cBhvr>
                                        <p:cTn dur="1000"/>
                                        <p:tgtEl>
                                          <p:spTgt spid="68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7" name="Shape 687"/>
        <p:cNvGrpSpPr/>
        <p:nvPr/>
      </p:nvGrpSpPr>
      <p:grpSpPr>
        <a:xfrm>
          <a:off x="0" y="0"/>
          <a:ext cx="0" cy="0"/>
          <a:chOff x="0" y="0"/>
          <a:chExt cx="0" cy="0"/>
        </a:xfrm>
      </p:grpSpPr>
      <p:sp>
        <p:nvSpPr>
          <p:cNvPr id="688" name="Google Shape;688;p39"/>
          <p:cNvSpPr txBox="1"/>
          <p:nvPr>
            <p:ph type="title"/>
          </p:nvPr>
        </p:nvSpPr>
        <p:spPr>
          <a:xfrm>
            <a:off x="456579" y="236422"/>
            <a:ext cx="8189282" cy="713992"/>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2400"/>
              <a:buFont typeface="Quattrocento Sans"/>
              <a:buNone/>
            </a:pPr>
            <a:r>
              <a:rPr lang="en"/>
              <a:t>K-anonymity simplistic measurement of Risk vs Utility</a:t>
            </a:r>
            <a:endParaRPr/>
          </a:p>
        </p:txBody>
      </p:sp>
      <p:sp>
        <p:nvSpPr>
          <p:cNvPr id="689" name="Google Shape;689;p39"/>
          <p:cNvSpPr txBox="1"/>
          <p:nvPr/>
        </p:nvSpPr>
        <p:spPr>
          <a:xfrm>
            <a:off x="168925" y="1597200"/>
            <a:ext cx="8802000" cy="3106800"/>
          </a:xfrm>
          <a:prstGeom prst="rect">
            <a:avLst/>
          </a:prstGeom>
          <a:noFill/>
          <a:ln>
            <a:noFill/>
          </a:ln>
        </p:spPr>
        <p:txBody>
          <a:bodyPr anchorCtr="0" anchor="t" bIns="45700" lIns="91425" spcFirstLastPara="1" rIns="91425" wrap="square" tIns="45700">
            <a:normAutofit/>
          </a:bodyPr>
          <a:lstStyle/>
          <a:p>
            <a:pPr indent="-355600" lvl="0" marL="457200" marR="0" rtl="0" algn="l">
              <a:lnSpc>
                <a:spcPct val="90000"/>
              </a:lnSpc>
              <a:spcBef>
                <a:spcPts val="0"/>
              </a:spcBef>
              <a:spcAft>
                <a:spcPts val="0"/>
              </a:spcAft>
              <a:buClr>
                <a:schemeClr val="dk1"/>
              </a:buClr>
              <a:buSzPts val="2000"/>
              <a:buFont typeface="Quattrocento Sans"/>
              <a:buChar char="●"/>
            </a:pPr>
            <a:r>
              <a:rPr b="1" i="0" lang="en" sz="2000" u="none" cap="none" strike="noStrike">
                <a:solidFill>
                  <a:schemeClr val="dk1"/>
                </a:solidFill>
                <a:latin typeface="Quattrocento Sans"/>
                <a:ea typeface="Quattrocento Sans"/>
                <a:cs typeface="Quattrocento Sans"/>
                <a:sym typeface="Quattrocento Sans"/>
              </a:rPr>
              <a:t>Measurement of Risk</a:t>
            </a:r>
            <a:endParaRPr b="1" i="0" sz="2000" u="none" cap="none" strike="noStrike">
              <a:solidFill>
                <a:schemeClr val="dk1"/>
              </a:solidFill>
              <a:latin typeface="Quattrocento Sans"/>
              <a:ea typeface="Quattrocento Sans"/>
              <a:cs typeface="Quattrocento Sans"/>
              <a:sym typeface="Quattrocento Sans"/>
            </a:endParaRPr>
          </a:p>
          <a:p>
            <a:pPr indent="-323850" lvl="1" marL="1371600" marR="0" rtl="0" algn="l">
              <a:lnSpc>
                <a:spcPct val="90000"/>
              </a:lnSpc>
              <a:spcBef>
                <a:spcPts val="0"/>
              </a:spcBef>
              <a:spcAft>
                <a:spcPts val="0"/>
              </a:spcAft>
              <a:buClr>
                <a:schemeClr val="dk1"/>
              </a:buClr>
              <a:buSzPts val="1500"/>
              <a:buFont typeface="Quattrocento Sans"/>
              <a:buChar char="○"/>
            </a:pPr>
            <a:r>
              <a:rPr b="0" i="0" lang="en" sz="1500" u="none" cap="none" strike="noStrike">
                <a:solidFill>
                  <a:schemeClr val="dk1"/>
                </a:solidFill>
                <a:latin typeface="Quattrocento Sans"/>
                <a:ea typeface="Quattrocento Sans"/>
                <a:cs typeface="Quattrocento Sans"/>
                <a:sym typeface="Quattrocento Sans"/>
              </a:rPr>
              <a:t>K = 1 : 100%</a:t>
            </a:r>
            <a:endParaRPr b="0" i="0" sz="1500" u="none" cap="none" strike="noStrike">
              <a:solidFill>
                <a:schemeClr val="dk1"/>
              </a:solidFill>
              <a:latin typeface="Quattrocento Sans"/>
              <a:ea typeface="Quattrocento Sans"/>
              <a:cs typeface="Quattrocento Sans"/>
              <a:sym typeface="Quattrocento Sans"/>
            </a:endParaRPr>
          </a:p>
          <a:p>
            <a:pPr indent="-323850" lvl="1" marL="1371600" marR="0" rtl="0" algn="l">
              <a:lnSpc>
                <a:spcPct val="90000"/>
              </a:lnSpc>
              <a:spcBef>
                <a:spcPts val="0"/>
              </a:spcBef>
              <a:spcAft>
                <a:spcPts val="0"/>
              </a:spcAft>
              <a:buClr>
                <a:schemeClr val="dk1"/>
              </a:buClr>
              <a:buSzPts val="1500"/>
              <a:buFont typeface="Quattrocento Sans"/>
              <a:buChar char="○"/>
            </a:pPr>
            <a:r>
              <a:rPr b="0" i="0" lang="en" sz="1500" u="none" cap="none" strike="noStrike">
                <a:solidFill>
                  <a:schemeClr val="dk1"/>
                </a:solidFill>
                <a:latin typeface="Quattrocento Sans"/>
                <a:ea typeface="Quattrocento Sans"/>
                <a:cs typeface="Quattrocento Sans"/>
                <a:sym typeface="Quattrocento Sans"/>
              </a:rPr>
              <a:t>K = 2 : 50%</a:t>
            </a:r>
            <a:endParaRPr b="0" i="0" sz="1500" u="none" cap="none" strike="noStrike">
              <a:solidFill>
                <a:schemeClr val="dk1"/>
              </a:solidFill>
              <a:latin typeface="Quattrocento Sans"/>
              <a:ea typeface="Quattrocento Sans"/>
              <a:cs typeface="Quattrocento Sans"/>
              <a:sym typeface="Quattrocento Sans"/>
            </a:endParaRPr>
          </a:p>
          <a:p>
            <a:pPr indent="-323850" lvl="1" marL="1371600" marR="0" rtl="0" algn="l">
              <a:lnSpc>
                <a:spcPct val="90000"/>
              </a:lnSpc>
              <a:spcBef>
                <a:spcPts val="0"/>
              </a:spcBef>
              <a:spcAft>
                <a:spcPts val="0"/>
              </a:spcAft>
              <a:buClr>
                <a:schemeClr val="dk1"/>
              </a:buClr>
              <a:buSzPts val="1500"/>
              <a:buFont typeface="Quattrocento Sans"/>
              <a:buChar char="○"/>
            </a:pPr>
            <a:r>
              <a:rPr b="0" i="0" lang="en" sz="1500" u="none" cap="none" strike="noStrike">
                <a:solidFill>
                  <a:schemeClr val="dk1"/>
                </a:solidFill>
                <a:latin typeface="Quattrocento Sans"/>
                <a:ea typeface="Quattrocento Sans"/>
                <a:cs typeface="Quattrocento Sans"/>
                <a:sym typeface="Quattrocento Sans"/>
              </a:rPr>
              <a:t>K = 10 : 10%</a:t>
            </a:r>
            <a:endParaRPr b="0" i="0" sz="1500" u="none" cap="none" strike="noStrike">
              <a:solidFill>
                <a:schemeClr val="dk1"/>
              </a:solidFill>
              <a:latin typeface="Quattrocento Sans"/>
              <a:ea typeface="Quattrocento Sans"/>
              <a:cs typeface="Quattrocento Sans"/>
              <a:sym typeface="Quattrocento Sans"/>
            </a:endParaRPr>
          </a:p>
          <a:p>
            <a:pPr indent="-323850" lvl="1" marL="1371600" marR="0" rtl="0" algn="l">
              <a:lnSpc>
                <a:spcPct val="90000"/>
              </a:lnSpc>
              <a:spcBef>
                <a:spcPts val="0"/>
              </a:spcBef>
              <a:spcAft>
                <a:spcPts val="0"/>
              </a:spcAft>
              <a:buClr>
                <a:schemeClr val="dk1"/>
              </a:buClr>
              <a:buSzPts val="1500"/>
              <a:buFont typeface="Quattrocento Sans"/>
              <a:buChar char="○"/>
            </a:pPr>
            <a:r>
              <a:rPr b="0" i="0" lang="en" sz="1500" u="none" cap="none" strike="noStrike">
                <a:solidFill>
                  <a:schemeClr val="dk1"/>
                </a:solidFill>
                <a:latin typeface="Quattrocento Sans"/>
                <a:ea typeface="Quattrocento Sans"/>
                <a:cs typeface="Quattrocento Sans"/>
                <a:sym typeface="Quattrocento Sans"/>
              </a:rPr>
              <a:t>K = 100 : 1% …</a:t>
            </a:r>
            <a:endParaRPr b="0" i="0" sz="1500" u="none" cap="none" strike="noStrike">
              <a:solidFill>
                <a:schemeClr val="dk1"/>
              </a:solidFill>
              <a:latin typeface="Quattrocento Sans"/>
              <a:ea typeface="Quattrocento Sans"/>
              <a:cs typeface="Quattrocento Sans"/>
              <a:sym typeface="Quattrocento Sans"/>
            </a:endParaRPr>
          </a:p>
          <a:p>
            <a:pPr indent="0" lvl="0" marL="0" marR="0" rtl="0" algn="l">
              <a:lnSpc>
                <a:spcPct val="90000"/>
              </a:lnSpc>
              <a:spcBef>
                <a:spcPts val="0"/>
              </a:spcBef>
              <a:spcAft>
                <a:spcPts val="0"/>
              </a:spcAft>
              <a:buClr>
                <a:srgbClr val="000000"/>
              </a:buClr>
              <a:buSzPts val="2000"/>
              <a:buFont typeface="Arial"/>
              <a:buNone/>
            </a:pPr>
            <a:r>
              <a:t/>
            </a:r>
            <a:endParaRPr b="0" i="0" sz="2000" u="none" cap="none" strike="noStrike">
              <a:solidFill>
                <a:schemeClr val="dk1"/>
              </a:solidFill>
              <a:latin typeface="Quattrocento Sans"/>
              <a:ea typeface="Quattrocento Sans"/>
              <a:cs typeface="Quattrocento Sans"/>
              <a:sym typeface="Quattrocento Sans"/>
            </a:endParaRPr>
          </a:p>
          <a:p>
            <a:pPr indent="0" lvl="0" marL="0" marR="0" rtl="0" algn="l">
              <a:lnSpc>
                <a:spcPct val="90000"/>
              </a:lnSpc>
              <a:spcBef>
                <a:spcPts val="0"/>
              </a:spcBef>
              <a:spcAft>
                <a:spcPts val="0"/>
              </a:spcAft>
              <a:buClr>
                <a:srgbClr val="000000"/>
              </a:buClr>
              <a:buSzPts val="2000"/>
              <a:buFont typeface="Arial"/>
              <a:buNone/>
            </a:pPr>
            <a:r>
              <a:t/>
            </a:r>
            <a:endParaRPr b="0" i="0" sz="2000" u="none" cap="none" strike="noStrike">
              <a:solidFill>
                <a:schemeClr val="dk1"/>
              </a:solidFill>
              <a:latin typeface="Quattrocento Sans"/>
              <a:ea typeface="Quattrocento Sans"/>
              <a:cs typeface="Quattrocento Sans"/>
              <a:sym typeface="Quattrocento Sans"/>
            </a:endParaRPr>
          </a:p>
          <a:p>
            <a:pPr indent="-355600" lvl="0" marL="457200" marR="0" rtl="0" algn="l">
              <a:lnSpc>
                <a:spcPct val="90000"/>
              </a:lnSpc>
              <a:spcBef>
                <a:spcPts val="0"/>
              </a:spcBef>
              <a:spcAft>
                <a:spcPts val="0"/>
              </a:spcAft>
              <a:buClr>
                <a:schemeClr val="dk1"/>
              </a:buClr>
              <a:buSzPts val="2000"/>
              <a:buFont typeface="Quattrocento Sans"/>
              <a:buChar char="●"/>
            </a:pPr>
            <a:r>
              <a:rPr b="1" i="0" lang="en" sz="2000" u="none" cap="none" strike="noStrike">
                <a:solidFill>
                  <a:schemeClr val="dk1"/>
                </a:solidFill>
                <a:latin typeface="Quattrocento Sans"/>
                <a:ea typeface="Quattrocento Sans"/>
                <a:cs typeface="Quattrocento Sans"/>
                <a:sym typeface="Quattrocento Sans"/>
              </a:rPr>
              <a:t>Measurement of Utility </a:t>
            </a:r>
            <a:endParaRPr b="1" i="0" sz="2000" u="none" cap="none" strike="noStrike">
              <a:solidFill>
                <a:schemeClr val="dk1"/>
              </a:solidFill>
              <a:latin typeface="Quattrocento Sans"/>
              <a:ea typeface="Quattrocento Sans"/>
              <a:cs typeface="Quattrocento Sans"/>
              <a:sym typeface="Quattrocento Sans"/>
            </a:endParaRPr>
          </a:p>
          <a:p>
            <a:pPr indent="-317500" lvl="1" marL="1371600" marR="0" rtl="0" algn="l">
              <a:lnSpc>
                <a:spcPct val="90000"/>
              </a:lnSpc>
              <a:spcBef>
                <a:spcPts val="0"/>
              </a:spcBef>
              <a:spcAft>
                <a:spcPts val="0"/>
              </a:spcAft>
              <a:buClr>
                <a:schemeClr val="dk1"/>
              </a:buClr>
              <a:buSzPts val="1400"/>
              <a:buFont typeface="Quattrocento Sans"/>
              <a:buChar char="○"/>
            </a:pPr>
            <a:r>
              <a:rPr b="0" i="0" lang="en" sz="1400" u="none" cap="none" strike="noStrike">
                <a:solidFill>
                  <a:schemeClr val="dk1"/>
                </a:solidFill>
                <a:latin typeface="Quattrocento Sans"/>
                <a:ea typeface="Quattrocento Sans"/>
                <a:cs typeface="Quattrocento Sans"/>
                <a:sym typeface="Quattrocento Sans"/>
              </a:rPr>
              <a:t>Total rows - Total rows removed </a:t>
            </a:r>
            <a:endParaRPr b="0" i="0" sz="1400" u="none" cap="none" strike="noStrike">
              <a:solidFill>
                <a:schemeClr val="dk1"/>
              </a:solidFill>
              <a:latin typeface="Quattrocento Sans"/>
              <a:ea typeface="Quattrocento Sans"/>
              <a:cs typeface="Quattrocento Sans"/>
              <a:sym typeface="Quattrocento Sans"/>
            </a:endParaRPr>
          </a:p>
          <a:p>
            <a:pPr indent="0" lvl="0" marL="1371600" marR="0" rtl="0" algn="l">
              <a:lnSpc>
                <a:spcPct val="90000"/>
              </a:lnSpc>
              <a:spcBef>
                <a:spcPts val="0"/>
              </a:spcBef>
              <a:spcAft>
                <a:spcPts val="0"/>
              </a:spcAft>
              <a:buClr>
                <a:srgbClr val="000000"/>
              </a:buClr>
              <a:buSzPts val="1400"/>
              <a:buFont typeface="Arial"/>
              <a:buNone/>
            </a:pPr>
            <a:r>
              <a:rPr b="0" i="0" lang="en" sz="1400" u="none" cap="none" strike="noStrike">
                <a:solidFill>
                  <a:schemeClr val="dk1"/>
                </a:solidFill>
                <a:latin typeface="Quattrocento Sans"/>
                <a:ea typeface="Quattrocento Sans"/>
                <a:cs typeface="Quattrocento Sans"/>
                <a:sym typeface="Quattrocento Sans"/>
              </a:rPr>
              <a:t>—---------------------------</a:t>
            </a:r>
            <a:br>
              <a:rPr b="0" i="0" lang="en" sz="1400" u="none" cap="none" strike="noStrike">
                <a:solidFill>
                  <a:schemeClr val="dk1"/>
                </a:solidFill>
                <a:latin typeface="Quattrocento Sans"/>
                <a:ea typeface="Quattrocento Sans"/>
                <a:cs typeface="Quattrocento Sans"/>
                <a:sym typeface="Quattrocento Sans"/>
              </a:rPr>
            </a:br>
            <a:r>
              <a:rPr b="0" i="0" lang="en" sz="1400" u="none" cap="none" strike="noStrike">
                <a:solidFill>
                  <a:schemeClr val="dk1"/>
                </a:solidFill>
                <a:latin typeface="Quattrocento Sans"/>
                <a:ea typeface="Quattrocento Sans"/>
                <a:cs typeface="Quattrocento Sans"/>
                <a:sym typeface="Quattrocento Sans"/>
              </a:rPr>
              <a:t>Total rows</a:t>
            </a:r>
            <a:endParaRPr b="0" i="0" sz="1400" u="none" cap="none" strike="noStrike">
              <a:solidFill>
                <a:schemeClr val="dk1"/>
              </a:solidFill>
              <a:latin typeface="Quattrocento Sans"/>
              <a:ea typeface="Quattrocento Sans"/>
              <a:cs typeface="Quattrocento Sans"/>
              <a:sym typeface="Quattrocento Sans"/>
            </a:endParaRPr>
          </a:p>
        </p:txBody>
      </p:sp>
      <p:graphicFrame>
        <p:nvGraphicFramePr>
          <p:cNvPr id="690" name="Google Shape;690;p39"/>
          <p:cNvGraphicFramePr/>
          <p:nvPr/>
        </p:nvGraphicFramePr>
        <p:xfrm>
          <a:off x="3561675" y="2044200"/>
          <a:ext cx="3000000" cy="3000000"/>
        </p:xfrm>
        <a:graphic>
          <a:graphicData uri="http://schemas.openxmlformats.org/drawingml/2006/table">
            <a:tbl>
              <a:tblPr>
                <a:noFill/>
                <a:tableStyleId>{1DAF4835-9D00-49EA-AD88-BE366DD51F99}</a:tableStyleId>
              </a:tblPr>
              <a:tblGrid>
                <a:gridCol w="5007975"/>
              </a:tblGrid>
              <a:tr h="609575">
                <a:tc>
                  <a:txBody>
                    <a:bodyPr/>
                    <a:lstStyle/>
                    <a:p>
                      <a:pPr indent="0" lvl="0" marL="0" marR="0" rtl="0" algn="l">
                        <a:lnSpc>
                          <a:spcPct val="100000"/>
                        </a:lnSpc>
                        <a:spcBef>
                          <a:spcPts val="0"/>
                        </a:spcBef>
                        <a:spcAft>
                          <a:spcPts val="0"/>
                        </a:spcAft>
                        <a:buClr>
                          <a:srgbClr val="000000"/>
                        </a:buClr>
                        <a:buSzPts val="1200"/>
                        <a:buFont typeface="Arial"/>
                        <a:buNone/>
                      </a:pPr>
                      <a:r>
                        <a:rPr lang="en" sz="1200" u="none" cap="none" strike="noStrike"/>
                        <a:t>Prosecutor attacker model: re-identify a </a:t>
                      </a:r>
                      <a:r>
                        <a:rPr b="1" lang="en" sz="1200" u="none" cap="none" strike="noStrike"/>
                        <a:t>specific</a:t>
                      </a:r>
                      <a:r>
                        <a:rPr lang="en" sz="1200" u="none" cap="none" strike="noStrike"/>
                        <a:t> individual</a:t>
                      </a:r>
                      <a:endParaRPr sz="1200" u="none" cap="none" strike="noStrike"/>
                    </a:p>
                    <a:p>
                      <a:pPr indent="0" lvl="0" marL="0" marR="0" rtl="0" algn="l">
                        <a:lnSpc>
                          <a:spcPct val="100000"/>
                        </a:lnSpc>
                        <a:spcBef>
                          <a:spcPts val="0"/>
                        </a:spcBef>
                        <a:spcAft>
                          <a:spcPts val="0"/>
                        </a:spcAft>
                        <a:buClr>
                          <a:srgbClr val="000000"/>
                        </a:buClr>
                        <a:buSzPts val="1200"/>
                        <a:buFont typeface="Arial"/>
                        <a:buNone/>
                      </a:pPr>
                      <a:r>
                        <a:rPr lang="en" sz="1200" u="none" cap="none" strike="noStrike"/>
                        <a:t>Journalist attacker model: re-identify an </a:t>
                      </a:r>
                      <a:r>
                        <a:rPr b="1" lang="en" sz="1200" u="none" cap="none" strike="noStrike"/>
                        <a:t>arbitrary </a:t>
                      </a:r>
                      <a:r>
                        <a:rPr lang="en" sz="1200" u="none" cap="none" strike="noStrike"/>
                        <a:t>individual</a:t>
                      </a:r>
                      <a:endParaRPr sz="1200" u="none" cap="none" strike="noStrike"/>
                    </a:p>
                    <a:p>
                      <a:pPr indent="0" lvl="0" marL="0" marR="0" rtl="0" algn="l">
                        <a:lnSpc>
                          <a:spcPct val="100000"/>
                        </a:lnSpc>
                        <a:spcBef>
                          <a:spcPts val="0"/>
                        </a:spcBef>
                        <a:spcAft>
                          <a:spcPts val="0"/>
                        </a:spcAft>
                        <a:buClr>
                          <a:srgbClr val="000000"/>
                        </a:buClr>
                        <a:buSzPts val="1200"/>
                        <a:buFont typeface="Arial"/>
                        <a:buNone/>
                      </a:pPr>
                      <a:r>
                        <a:rPr lang="en" sz="1200" u="none" cap="none" strike="noStrike"/>
                        <a:t>Marketer attacker model: re-identify </a:t>
                      </a:r>
                      <a:r>
                        <a:rPr b="1" lang="en" sz="1200" u="none" cap="none" strike="noStrike"/>
                        <a:t>larger number</a:t>
                      </a:r>
                      <a:r>
                        <a:rPr lang="en" sz="1200" u="none" cap="none" strike="noStrike"/>
                        <a:t> of individuals</a:t>
                      </a:r>
                      <a:endParaRPr sz="1200" u="none" cap="none" strike="noStrike"/>
                    </a:p>
                  </a:txBody>
                  <a:tcPr marT="91425" marB="91425" marR="91425" marL="91425"/>
                </a:tc>
              </a:tr>
            </a:tbl>
          </a:graphicData>
        </a:graphic>
      </p:graphicFrame>
      <p:graphicFrame>
        <p:nvGraphicFramePr>
          <p:cNvPr id="691" name="Google Shape;691;p39"/>
          <p:cNvGraphicFramePr/>
          <p:nvPr/>
        </p:nvGraphicFramePr>
        <p:xfrm>
          <a:off x="4480725" y="3430450"/>
          <a:ext cx="3000000" cy="3000000"/>
        </p:xfrm>
        <a:graphic>
          <a:graphicData uri="http://schemas.openxmlformats.org/drawingml/2006/table">
            <a:tbl>
              <a:tblPr>
                <a:noFill/>
                <a:tableStyleId>{1DAF4835-9D00-49EA-AD88-BE366DD51F99}</a:tableStyleId>
              </a:tblPr>
              <a:tblGrid>
                <a:gridCol w="4165125"/>
              </a:tblGrid>
              <a:tr h="609575">
                <a:tc>
                  <a:txBody>
                    <a:bodyPr/>
                    <a:lstStyle/>
                    <a:p>
                      <a:pPr indent="0" lvl="0" marL="0" marR="0" rtl="0" algn="l">
                        <a:lnSpc>
                          <a:spcPct val="100000"/>
                        </a:lnSpc>
                        <a:spcBef>
                          <a:spcPts val="0"/>
                        </a:spcBef>
                        <a:spcAft>
                          <a:spcPts val="0"/>
                        </a:spcAft>
                        <a:buClr>
                          <a:srgbClr val="000000"/>
                        </a:buClr>
                        <a:buSzPts val="1200"/>
                        <a:buFont typeface="Arial"/>
                        <a:buNone/>
                      </a:pPr>
                      <a:r>
                        <a:rPr lang="en" sz="1200" u="none" cap="none" strike="noStrike"/>
                        <a:t>Empirical distribution, Contingency table, Classes and records, Input properties, Output properties, Classification accuracy …</a:t>
                      </a:r>
                      <a:endParaRPr sz="1200" u="none" cap="none" strike="noStrike"/>
                    </a:p>
                  </a:txBody>
                  <a:tcPr marT="91425" marB="91425" marR="91425" marL="91425"/>
                </a:tc>
              </a:tr>
            </a:tbl>
          </a:graphicData>
        </a:graphic>
      </p:graphicFrame>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90"/>
                                        </p:tgtEl>
                                        <p:attrNameLst>
                                          <p:attrName>style.visibility</p:attrName>
                                        </p:attrNameLst>
                                      </p:cBhvr>
                                      <p:to>
                                        <p:strVal val="visible"/>
                                      </p:to>
                                    </p:set>
                                    <p:animEffect filter="fade" transition="in">
                                      <p:cBhvr>
                                        <p:cTn dur="1000"/>
                                        <p:tgtEl>
                                          <p:spTgt spid="69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91"/>
                                        </p:tgtEl>
                                        <p:attrNameLst>
                                          <p:attrName>style.visibility</p:attrName>
                                        </p:attrNameLst>
                                      </p:cBhvr>
                                      <p:to>
                                        <p:strVal val="visible"/>
                                      </p:to>
                                    </p:set>
                                    <p:animEffect filter="fade" transition="in">
                                      <p:cBhvr>
                                        <p:cTn dur="1000"/>
                                        <p:tgtEl>
                                          <p:spTgt spid="69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4"/>
          <p:cNvSpPr txBox="1"/>
          <p:nvPr>
            <p:ph idx="1" type="body"/>
          </p:nvPr>
        </p:nvSpPr>
        <p:spPr>
          <a:xfrm>
            <a:off x="452967" y="1325001"/>
            <a:ext cx="8193000" cy="3672000"/>
          </a:xfrm>
          <a:prstGeom prst="rect">
            <a:avLst/>
          </a:prstGeom>
          <a:noFill/>
          <a:ln>
            <a:noFill/>
          </a:ln>
        </p:spPr>
        <p:txBody>
          <a:bodyPr anchorCtr="0" anchor="t" bIns="45700" lIns="91425" spcFirstLastPara="1" rIns="91425" wrap="square" tIns="45700">
            <a:noAutofit/>
          </a:bodyPr>
          <a:lstStyle/>
          <a:p>
            <a:pPr indent="0" lvl="0" marL="0" rtl="0" algn="l">
              <a:lnSpc>
                <a:spcPct val="120000"/>
              </a:lnSpc>
              <a:spcBef>
                <a:spcPts val="0"/>
              </a:spcBef>
              <a:spcAft>
                <a:spcPts val="0"/>
              </a:spcAft>
              <a:buSzPts val="1600"/>
              <a:buNone/>
            </a:pPr>
            <a:r>
              <a:rPr b="1" lang="en" u="sng"/>
              <a:t>IM8 Data Protection (Data Security)</a:t>
            </a:r>
            <a:endParaRPr b="1" u="sng"/>
          </a:p>
          <a:p>
            <a:pPr indent="0" lvl="0" marL="0" rtl="0" algn="l">
              <a:lnSpc>
                <a:spcPct val="120000"/>
              </a:lnSpc>
              <a:spcBef>
                <a:spcPts val="0"/>
              </a:spcBef>
              <a:spcAft>
                <a:spcPts val="0"/>
              </a:spcAft>
              <a:buSzPts val="1600"/>
              <a:buNone/>
            </a:pPr>
            <a:r>
              <a:rPr b="1" lang="en"/>
              <a:t>1.20:</a:t>
            </a:r>
            <a:r>
              <a:rPr lang="en"/>
              <a:t> Agencies shall choose </a:t>
            </a:r>
            <a:r>
              <a:rPr b="1" lang="en"/>
              <a:t>at least one</a:t>
            </a:r>
            <a:r>
              <a:rPr lang="en"/>
              <a:t> of the following technical measures to protect sensitive data and render the data unusable to an attacker even if exfiltrated form storage:</a:t>
            </a:r>
            <a:endParaRPr/>
          </a:p>
          <a:p>
            <a:pPr indent="-330200" lvl="0" marL="457200" rtl="0" algn="l">
              <a:lnSpc>
                <a:spcPct val="120000"/>
              </a:lnSpc>
              <a:spcBef>
                <a:spcPts val="0"/>
              </a:spcBef>
              <a:spcAft>
                <a:spcPts val="0"/>
              </a:spcAft>
              <a:buSzPts val="1600"/>
              <a:buAutoNum type="alphaLcPeriod"/>
            </a:pPr>
            <a:r>
              <a:rPr lang="en"/>
              <a:t>Hashing with salt</a:t>
            </a:r>
            <a:endParaRPr/>
          </a:p>
          <a:p>
            <a:pPr indent="-330200" lvl="0" marL="457200" rtl="0" algn="l">
              <a:lnSpc>
                <a:spcPct val="120000"/>
              </a:lnSpc>
              <a:spcBef>
                <a:spcPts val="0"/>
              </a:spcBef>
              <a:spcAft>
                <a:spcPts val="0"/>
              </a:spcAft>
              <a:buSzPts val="1600"/>
              <a:buAutoNum type="alphaLcPeriod"/>
            </a:pPr>
            <a:r>
              <a:rPr lang="en"/>
              <a:t>Field Level Encryption</a:t>
            </a:r>
            <a:endParaRPr/>
          </a:p>
          <a:p>
            <a:pPr indent="-330200" lvl="0" marL="457200" rtl="0" algn="l">
              <a:lnSpc>
                <a:spcPct val="120000"/>
              </a:lnSpc>
              <a:spcBef>
                <a:spcPts val="0"/>
              </a:spcBef>
              <a:spcAft>
                <a:spcPts val="0"/>
              </a:spcAft>
              <a:buSzPts val="1600"/>
              <a:buAutoNum type="alphaLcPeriod"/>
            </a:pPr>
            <a:r>
              <a:rPr lang="en"/>
              <a:t>Tokenisation</a:t>
            </a:r>
            <a:endParaRPr/>
          </a:p>
          <a:p>
            <a:pPr indent="0" lvl="0" marL="0" rtl="0" algn="l">
              <a:lnSpc>
                <a:spcPct val="120000"/>
              </a:lnSpc>
              <a:spcBef>
                <a:spcPts val="0"/>
              </a:spcBef>
              <a:spcAft>
                <a:spcPts val="0"/>
              </a:spcAft>
              <a:buSzPts val="1600"/>
              <a:buNone/>
            </a:pPr>
            <a:r>
              <a:t/>
            </a:r>
            <a:endParaRPr/>
          </a:p>
          <a:p>
            <a:pPr indent="0" lvl="0" marL="0" rtl="0" algn="l">
              <a:lnSpc>
                <a:spcPct val="120000"/>
              </a:lnSpc>
              <a:spcBef>
                <a:spcPts val="0"/>
              </a:spcBef>
              <a:spcAft>
                <a:spcPts val="0"/>
              </a:spcAft>
              <a:buSzPts val="1600"/>
              <a:buNone/>
            </a:pPr>
            <a:r>
              <a:rPr lang="en"/>
              <a:t>This clause is mandatory for data that meet the following conditions:</a:t>
            </a:r>
            <a:endParaRPr/>
          </a:p>
          <a:p>
            <a:pPr indent="-330200" lvl="0" marL="457200" rtl="0" algn="l">
              <a:lnSpc>
                <a:spcPct val="120000"/>
              </a:lnSpc>
              <a:spcBef>
                <a:spcPts val="0"/>
              </a:spcBef>
              <a:spcAft>
                <a:spcPts val="0"/>
              </a:spcAft>
              <a:buSzPts val="1600"/>
              <a:buAutoNum type="alphaLcPeriod"/>
            </a:pPr>
            <a:r>
              <a:rPr lang="en"/>
              <a:t>Data security risk level: </a:t>
            </a:r>
            <a:r>
              <a:rPr b="1" lang="en"/>
              <a:t>High</a:t>
            </a:r>
            <a:r>
              <a:rPr lang="en"/>
              <a:t> or</a:t>
            </a:r>
            <a:r>
              <a:rPr b="1" lang="en"/>
              <a:t> Very High</a:t>
            </a:r>
            <a:r>
              <a:rPr lang="en"/>
              <a:t>; or</a:t>
            </a:r>
            <a:endParaRPr/>
          </a:p>
          <a:p>
            <a:pPr indent="-330200" lvl="0" marL="457200" rtl="0" algn="l">
              <a:lnSpc>
                <a:spcPct val="120000"/>
              </a:lnSpc>
              <a:spcBef>
                <a:spcPts val="0"/>
              </a:spcBef>
              <a:spcAft>
                <a:spcPts val="0"/>
              </a:spcAft>
              <a:buSzPts val="1600"/>
              <a:buAutoNum type="alphaLcPeriod"/>
            </a:pPr>
            <a:r>
              <a:rPr lang="en"/>
              <a:t>Impact level: </a:t>
            </a:r>
            <a:r>
              <a:rPr b="1" lang="en"/>
              <a:t>Very Severe impact</a:t>
            </a:r>
            <a:endParaRPr b="1"/>
          </a:p>
        </p:txBody>
      </p:sp>
      <p:sp>
        <p:nvSpPr>
          <p:cNvPr id="299" name="Google Shape;299;p4"/>
          <p:cNvSpPr txBox="1"/>
          <p:nvPr>
            <p:ph type="title"/>
          </p:nvPr>
        </p:nvSpPr>
        <p:spPr>
          <a:xfrm>
            <a:off x="456579" y="236422"/>
            <a:ext cx="8189400" cy="7140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2400"/>
              <a:buNone/>
            </a:pPr>
            <a:r>
              <a:rPr lang="en"/>
              <a:t>Where in IM8?</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5" name="Shape 695"/>
        <p:cNvGrpSpPr/>
        <p:nvPr/>
      </p:nvGrpSpPr>
      <p:grpSpPr>
        <a:xfrm>
          <a:off x="0" y="0"/>
          <a:ext cx="0" cy="0"/>
          <a:chOff x="0" y="0"/>
          <a:chExt cx="0" cy="0"/>
        </a:xfrm>
      </p:grpSpPr>
      <p:sp>
        <p:nvSpPr>
          <p:cNvPr id="696" name="Google Shape;696;p40"/>
          <p:cNvSpPr txBox="1"/>
          <p:nvPr>
            <p:ph type="title"/>
          </p:nvPr>
        </p:nvSpPr>
        <p:spPr>
          <a:xfrm>
            <a:off x="456579" y="236422"/>
            <a:ext cx="8189282" cy="713992"/>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2400"/>
              <a:buFont typeface="Quattrocento Sans"/>
              <a:buNone/>
            </a:pPr>
            <a:r>
              <a:rPr lang="en"/>
              <a:t>Other privacy models</a:t>
            </a:r>
            <a:endParaRPr/>
          </a:p>
        </p:txBody>
      </p:sp>
      <p:sp>
        <p:nvSpPr>
          <p:cNvPr id="697" name="Google Shape;697;p40"/>
          <p:cNvSpPr txBox="1"/>
          <p:nvPr/>
        </p:nvSpPr>
        <p:spPr>
          <a:xfrm>
            <a:off x="168919" y="1597210"/>
            <a:ext cx="8802087" cy="3147785"/>
          </a:xfrm>
          <a:prstGeom prst="rect">
            <a:avLst/>
          </a:prstGeom>
          <a:noFill/>
          <a:ln>
            <a:noFill/>
          </a:ln>
        </p:spPr>
        <p:txBody>
          <a:bodyPr anchorCtr="0" anchor="t" bIns="45700" lIns="91425" spcFirstLastPara="1" rIns="91425" wrap="square" tIns="45700">
            <a:normAutofit/>
          </a:bodyPr>
          <a:lstStyle/>
          <a:p>
            <a:pPr indent="-419100" lvl="0" marL="457200" marR="0" rtl="0" algn="l">
              <a:lnSpc>
                <a:spcPct val="90000"/>
              </a:lnSpc>
              <a:spcBef>
                <a:spcPts val="0"/>
              </a:spcBef>
              <a:spcAft>
                <a:spcPts val="0"/>
              </a:spcAft>
              <a:buClr>
                <a:schemeClr val="dk1"/>
              </a:buClr>
              <a:buSzPts val="3000"/>
              <a:buFont typeface="Quattrocento Sans"/>
              <a:buChar char="●"/>
            </a:pPr>
            <a:r>
              <a:rPr b="0" i="0" lang="en" sz="3000" u="none" cap="none" strike="noStrike">
                <a:solidFill>
                  <a:schemeClr val="dk1"/>
                </a:solidFill>
                <a:latin typeface="Quattrocento Sans"/>
                <a:ea typeface="Quattrocento Sans"/>
                <a:cs typeface="Quattrocento Sans"/>
                <a:sym typeface="Quattrocento Sans"/>
              </a:rPr>
              <a:t>k-Anonymity</a:t>
            </a:r>
            <a:endParaRPr b="0" i="0" sz="3000" u="none" cap="none" strike="noStrike">
              <a:solidFill>
                <a:schemeClr val="dk1"/>
              </a:solidFill>
              <a:latin typeface="Quattrocento Sans"/>
              <a:ea typeface="Quattrocento Sans"/>
              <a:cs typeface="Quattrocento Sans"/>
              <a:sym typeface="Quattrocento Sans"/>
            </a:endParaRPr>
          </a:p>
          <a:p>
            <a:pPr indent="-419100" lvl="0" marL="457200" marR="0" rtl="0" algn="l">
              <a:lnSpc>
                <a:spcPct val="90000"/>
              </a:lnSpc>
              <a:spcBef>
                <a:spcPts val="0"/>
              </a:spcBef>
              <a:spcAft>
                <a:spcPts val="0"/>
              </a:spcAft>
              <a:buClr>
                <a:schemeClr val="dk1"/>
              </a:buClr>
              <a:buSzPts val="3000"/>
              <a:buFont typeface="Quattrocento Sans"/>
              <a:buChar char="●"/>
            </a:pPr>
            <a:r>
              <a:rPr b="0" i="0" lang="en" sz="3000" u="none" cap="none" strike="noStrike">
                <a:solidFill>
                  <a:schemeClr val="dk1"/>
                </a:solidFill>
                <a:latin typeface="Quattrocento Sans"/>
                <a:ea typeface="Quattrocento Sans"/>
                <a:cs typeface="Quattrocento Sans"/>
                <a:sym typeface="Quattrocento Sans"/>
              </a:rPr>
              <a:t>l-Diversity</a:t>
            </a:r>
            <a:endParaRPr b="0" i="0" sz="3000" u="none" cap="none" strike="noStrike">
              <a:solidFill>
                <a:schemeClr val="dk1"/>
              </a:solidFill>
              <a:latin typeface="Quattrocento Sans"/>
              <a:ea typeface="Quattrocento Sans"/>
              <a:cs typeface="Quattrocento Sans"/>
              <a:sym typeface="Quattrocento Sans"/>
            </a:endParaRPr>
          </a:p>
          <a:p>
            <a:pPr indent="-419100" lvl="0" marL="457200" marR="0" rtl="0" algn="l">
              <a:lnSpc>
                <a:spcPct val="90000"/>
              </a:lnSpc>
              <a:spcBef>
                <a:spcPts val="0"/>
              </a:spcBef>
              <a:spcAft>
                <a:spcPts val="0"/>
              </a:spcAft>
              <a:buClr>
                <a:schemeClr val="dk1"/>
              </a:buClr>
              <a:buSzPts val="3000"/>
              <a:buFont typeface="Quattrocento Sans"/>
              <a:buChar char="●"/>
            </a:pPr>
            <a:r>
              <a:rPr b="0" i="0" lang="en" sz="3000" u="none" cap="none" strike="noStrike">
                <a:solidFill>
                  <a:schemeClr val="dk1"/>
                </a:solidFill>
                <a:latin typeface="Quattrocento Sans"/>
                <a:ea typeface="Quattrocento Sans"/>
                <a:cs typeface="Quattrocento Sans"/>
                <a:sym typeface="Quattrocento Sans"/>
              </a:rPr>
              <a:t>t-Closeness</a:t>
            </a:r>
            <a:endParaRPr b="0" i="0" sz="3000" u="none" cap="none" strike="noStrike">
              <a:solidFill>
                <a:schemeClr val="dk1"/>
              </a:solidFill>
              <a:latin typeface="Quattrocento Sans"/>
              <a:ea typeface="Quattrocento Sans"/>
              <a:cs typeface="Quattrocento Sans"/>
              <a:sym typeface="Quattrocento Sans"/>
            </a:endParaRPr>
          </a:p>
          <a:p>
            <a:pPr indent="-419100" lvl="0" marL="457200" marR="0" rtl="0" algn="l">
              <a:lnSpc>
                <a:spcPct val="90000"/>
              </a:lnSpc>
              <a:spcBef>
                <a:spcPts val="0"/>
              </a:spcBef>
              <a:spcAft>
                <a:spcPts val="0"/>
              </a:spcAft>
              <a:buClr>
                <a:schemeClr val="dk1"/>
              </a:buClr>
              <a:buSzPts val="3000"/>
              <a:buFont typeface="Quattrocento Sans"/>
              <a:buChar char="●"/>
            </a:pPr>
            <a:r>
              <a:rPr b="0" i="0" lang="en" sz="3000" u="none" cap="none" strike="noStrike">
                <a:solidFill>
                  <a:schemeClr val="dk1"/>
                </a:solidFill>
                <a:latin typeface="Quattrocento Sans"/>
                <a:ea typeface="Quattrocento Sans"/>
                <a:cs typeface="Quattrocento Sans"/>
                <a:sym typeface="Quattrocento Sans"/>
              </a:rPr>
              <a:t>k-Map</a:t>
            </a:r>
            <a:endParaRPr b="0" i="0" sz="3000" u="none" cap="none" strike="noStrike">
              <a:solidFill>
                <a:schemeClr val="dk1"/>
              </a:solidFill>
              <a:latin typeface="Quattrocento Sans"/>
              <a:ea typeface="Quattrocento Sans"/>
              <a:cs typeface="Quattrocento Sans"/>
              <a:sym typeface="Quattrocento Sans"/>
            </a:endParaRPr>
          </a:p>
          <a:p>
            <a:pPr indent="-419100" lvl="0" marL="457200" marR="0" rtl="0" algn="l">
              <a:lnSpc>
                <a:spcPct val="90000"/>
              </a:lnSpc>
              <a:spcBef>
                <a:spcPts val="0"/>
              </a:spcBef>
              <a:spcAft>
                <a:spcPts val="0"/>
              </a:spcAft>
              <a:buClr>
                <a:schemeClr val="dk1"/>
              </a:buClr>
              <a:buSzPts val="3000"/>
              <a:buFont typeface="Quattrocento Sans"/>
              <a:buChar char="●"/>
            </a:pPr>
            <a:r>
              <a:rPr b="0" i="0" lang="en" sz="3000" u="none" cap="none" strike="noStrike">
                <a:solidFill>
                  <a:schemeClr val="dk1"/>
                </a:solidFill>
                <a:latin typeface="Quattrocento Sans"/>
                <a:ea typeface="Quattrocento Sans"/>
                <a:cs typeface="Quattrocento Sans"/>
                <a:sym typeface="Quattrocento Sans"/>
              </a:rPr>
              <a:t>Differential Privacy</a:t>
            </a:r>
            <a:endParaRPr b="0" i="0" sz="3000" u="none" cap="none" strike="noStrike">
              <a:solidFill>
                <a:schemeClr val="dk1"/>
              </a:solidFill>
              <a:latin typeface="Quattrocento Sans"/>
              <a:ea typeface="Quattrocento Sans"/>
              <a:cs typeface="Quattrocento Sans"/>
              <a:sym typeface="Quattrocento Sans"/>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1" name="Shape 701"/>
        <p:cNvGrpSpPr/>
        <p:nvPr/>
      </p:nvGrpSpPr>
      <p:grpSpPr>
        <a:xfrm>
          <a:off x="0" y="0"/>
          <a:ext cx="0" cy="0"/>
          <a:chOff x="0" y="0"/>
          <a:chExt cx="0" cy="0"/>
        </a:xfrm>
      </p:grpSpPr>
      <p:sp>
        <p:nvSpPr>
          <p:cNvPr id="702" name="Google Shape;702;p41"/>
          <p:cNvSpPr txBox="1"/>
          <p:nvPr>
            <p:ph type="title"/>
          </p:nvPr>
        </p:nvSpPr>
        <p:spPr>
          <a:xfrm>
            <a:off x="456579" y="236422"/>
            <a:ext cx="8189400" cy="7140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2400"/>
              <a:buFont typeface="Quattrocento Sans"/>
              <a:buNone/>
            </a:pPr>
            <a:r>
              <a:rPr lang="en"/>
              <a:t>Conclusion</a:t>
            </a:r>
            <a:endParaRPr/>
          </a:p>
        </p:txBody>
      </p:sp>
      <p:sp>
        <p:nvSpPr>
          <p:cNvPr id="703" name="Google Shape;703;p41"/>
          <p:cNvSpPr txBox="1"/>
          <p:nvPr/>
        </p:nvSpPr>
        <p:spPr>
          <a:xfrm>
            <a:off x="6136985" y="2618163"/>
            <a:ext cx="2540400" cy="1015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Quattrocento Sans"/>
              <a:buNone/>
            </a:pPr>
            <a:r>
              <a:rPr b="1" i="0" lang="en" sz="2000" u="none" cap="none" strike="noStrike">
                <a:solidFill>
                  <a:srgbClr val="000000"/>
                </a:solidFill>
                <a:latin typeface="Quattrocento Sans"/>
                <a:ea typeface="Quattrocento Sans"/>
                <a:cs typeface="Quattrocento Sans"/>
                <a:sym typeface="Quattrocento Sans"/>
              </a:rPr>
              <a:t>There is always a trade-off between privacy vs utility. </a:t>
            </a:r>
            <a:endParaRPr b="0" i="0" sz="2000" u="none" cap="none" strike="noStrike">
              <a:solidFill>
                <a:srgbClr val="000000"/>
              </a:solidFill>
              <a:latin typeface="Quattrocento Sans"/>
              <a:ea typeface="Quattrocento Sans"/>
              <a:cs typeface="Quattrocento Sans"/>
              <a:sym typeface="Quattrocento Sans"/>
            </a:endParaRPr>
          </a:p>
        </p:txBody>
      </p:sp>
      <p:pic>
        <p:nvPicPr>
          <p:cNvPr id="704" name="Google Shape;704;p41"/>
          <p:cNvPicPr preferRelativeResize="0"/>
          <p:nvPr/>
        </p:nvPicPr>
        <p:blipFill rotWithShape="1">
          <a:blip r:embed="rId3">
            <a:alphaModFix/>
          </a:blip>
          <a:srcRect b="0" l="0" r="4498" t="0"/>
          <a:stretch/>
        </p:blipFill>
        <p:spPr>
          <a:xfrm>
            <a:off x="422440" y="1318113"/>
            <a:ext cx="5376004" cy="361587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8" name="Shape 708"/>
        <p:cNvGrpSpPr/>
        <p:nvPr/>
      </p:nvGrpSpPr>
      <p:grpSpPr>
        <a:xfrm>
          <a:off x="0" y="0"/>
          <a:ext cx="0" cy="0"/>
          <a:chOff x="0" y="0"/>
          <a:chExt cx="0" cy="0"/>
        </a:xfrm>
      </p:grpSpPr>
      <p:sp>
        <p:nvSpPr>
          <p:cNvPr id="709" name="Google Shape;709;p42"/>
          <p:cNvSpPr txBox="1"/>
          <p:nvPr>
            <p:ph idx="1" type="body"/>
          </p:nvPr>
        </p:nvSpPr>
        <p:spPr>
          <a:xfrm>
            <a:off x="423140" y="2719353"/>
            <a:ext cx="8093100" cy="999900"/>
          </a:xfrm>
          <a:prstGeom prst="rect">
            <a:avLst/>
          </a:prstGeom>
          <a:noFill/>
          <a:ln>
            <a:noFill/>
          </a:ln>
        </p:spPr>
        <p:txBody>
          <a:bodyPr anchorCtr="0" anchor="t" bIns="28675" lIns="57375" spcFirstLastPara="1" rIns="57375" wrap="square" tIns="28675">
            <a:spAutoFit/>
          </a:bodyPr>
          <a:lstStyle/>
          <a:p>
            <a:pPr indent="0" lvl="0" marL="0" rtl="0" algn="ctr">
              <a:lnSpc>
                <a:spcPct val="120000"/>
              </a:lnSpc>
              <a:spcBef>
                <a:spcPts val="0"/>
              </a:spcBef>
              <a:spcAft>
                <a:spcPts val="0"/>
              </a:spcAft>
              <a:buClr>
                <a:srgbClr val="00C0F3"/>
              </a:buClr>
              <a:buSzPts val="1800"/>
              <a:buFont typeface="Noto Sans Symbols"/>
              <a:buNone/>
            </a:pPr>
            <a:r>
              <a:rPr lang="en">
                <a:solidFill>
                  <a:schemeClr val="lt1"/>
                </a:solidFill>
              </a:rPr>
              <a:t>Let’s collaborate! Please reach out to:</a:t>
            </a:r>
            <a:endParaRPr>
              <a:solidFill>
                <a:schemeClr val="lt1"/>
              </a:solidFill>
            </a:endParaRPr>
          </a:p>
          <a:p>
            <a:pPr indent="0" lvl="0" marL="0" rtl="0" algn="ctr">
              <a:lnSpc>
                <a:spcPct val="120000"/>
              </a:lnSpc>
              <a:spcBef>
                <a:spcPts val="0"/>
              </a:spcBef>
              <a:spcAft>
                <a:spcPts val="0"/>
              </a:spcAft>
              <a:buClr>
                <a:srgbClr val="00C0F3"/>
              </a:buClr>
              <a:buSzPts val="1800"/>
              <a:buFont typeface="Noto Sans Symbols"/>
              <a:buNone/>
            </a:pPr>
            <a:r>
              <a:rPr lang="en">
                <a:solidFill>
                  <a:schemeClr val="lt1"/>
                </a:solidFill>
              </a:rPr>
              <a:t>alan_tang@tech.gov.sg</a:t>
            </a:r>
            <a:r>
              <a:rPr lang="en"/>
              <a:t> </a:t>
            </a:r>
            <a:endParaRPr/>
          </a:p>
          <a:p>
            <a:pPr indent="0" lvl="0" marL="0" rtl="0" algn="ctr">
              <a:lnSpc>
                <a:spcPct val="120000"/>
              </a:lnSpc>
              <a:spcBef>
                <a:spcPts val="0"/>
              </a:spcBef>
              <a:spcAft>
                <a:spcPts val="0"/>
              </a:spcAft>
              <a:buClr>
                <a:srgbClr val="00C0F3"/>
              </a:buClr>
              <a:buSzPts val="1800"/>
              <a:buFont typeface="Noto Sans Symbols"/>
              <a:buNone/>
            </a:pPr>
            <a:r>
              <a:t/>
            </a:r>
            <a:endParaRPr>
              <a:highlight>
                <a:srgbClr val="FFFF00"/>
              </a:highlight>
            </a:endParaRPr>
          </a:p>
        </p:txBody>
      </p:sp>
      <p:sp>
        <p:nvSpPr>
          <p:cNvPr id="710" name="Google Shape;710;p42"/>
          <p:cNvSpPr txBox="1"/>
          <p:nvPr>
            <p:ph idx="2" type="body"/>
          </p:nvPr>
        </p:nvSpPr>
        <p:spPr>
          <a:xfrm>
            <a:off x="428090" y="1550243"/>
            <a:ext cx="8083200" cy="735300"/>
          </a:xfrm>
          <a:prstGeom prst="rect">
            <a:avLst/>
          </a:prstGeom>
          <a:noFill/>
          <a:ln>
            <a:noFill/>
          </a:ln>
        </p:spPr>
        <p:txBody>
          <a:bodyPr anchorCtr="0" anchor="ctr" bIns="28675" lIns="57375" spcFirstLastPara="1" rIns="57375" wrap="square" tIns="28675">
            <a:spAutoFit/>
          </a:bodyPr>
          <a:lstStyle/>
          <a:p>
            <a:pPr indent="0" lvl="0" marL="0" rtl="0" algn="ctr">
              <a:lnSpc>
                <a:spcPct val="100000"/>
              </a:lnSpc>
              <a:spcBef>
                <a:spcPts val="0"/>
              </a:spcBef>
              <a:spcAft>
                <a:spcPts val="0"/>
              </a:spcAft>
              <a:buClr>
                <a:srgbClr val="FFFFFF"/>
              </a:buClr>
              <a:buSzPts val="4400"/>
              <a:buFont typeface="Noto Sans Symbols"/>
              <a:buNone/>
            </a:pPr>
            <a:r>
              <a:rPr lang="en"/>
              <a:t>Thank You!</a:t>
            </a:r>
            <a:endParaRPr/>
          </a:p>
        </p:txBody>
      </p:sp>
      <p:pic>
        <p:nvPicPr>
          <p:cNvPr id="711" name="Google Shape;711;p42"/>
          <p:cNvPicPr preferRelativeResize="0"/>
          <p:nvPr/>
        </p:nvPicPr>
        <p:blipFill rotWithShape="1">
          <a:blip r:embed="rId3">
            <a:alphaModFix/>
          </a:blip>
          <a:srcRect b="0" l="0" r="0" t="0"/>
          <a:stretch/>
        </p:blipFill>
        <p:spPr>
          <a:xfrm>
            <a:off x="6704600" y="1129275"/>
            <a:ext cx="2187400" cy="247394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5"/>
          <p:cNvSpPr txBox="1"/>
          <p:nvPr>
            <p:ph idx="1" type="body"/>
          </p:nvPr>
        </p:nvSpPr>
        <p:spPr>
          <a:xfrm>
            <a:off x="452967" y="1325001"/>
            <a:ext cx="8193000" cy="3672000"/>
          </a:xfrm>
          <a:prstGeom prst="rect">
            <a:avLst/>
          </a:prstGeom>
          <a:noFill/>
          <a:ln>
            <a:noFill/>
          </a:ln>
        </p:spPr>
        <p:txBody>
          <a:bodyPr anchorCtr="0" anchor="t" bIns="45700" lIns="91425" spcFirstLastPara="1" rIns="91425" wrap="square" tIns="45700">
            <a:noAutofit/>
          </a:bodyPr>
          <a:lstStyle/>
          <a:p>
            <a:pPr indent="0" lvl="0" marL="0" rtl="0" algn="l">
              <a:lnSpc>
                <a:spcPct val="120000"/>
              </a:lnSpc>
              <a:spcBef>
                <a:spcPts val="0"/>
              </a:spcBef>
              <a:spcAft>
                <a:spcPts val="0"/>
              </a:spcAft>
              <a:buSzPts val="1600"/>
              <a:buNone/>
            </a:pPr>
            <a:r>
              <a:rPr b="1" lang="en" u="sng"/>
              <a:t>IM8 Data Protection (Data Security)</a:t>
            </a:r>
            <a:endParaRPr b="1" u="sng"/>
          </a:p>
          <a:p>
            <a:pPr indent="0" lvl="0" marL="0" rtl="0" algn="l">
              <a:lnSpc>
                <a:spcPct val="120000"/>
              </a:lnSpc>
              <a:spcBef>
                <a:spcPts val="0"/>
              </a:spcBef>
              <a:spcAft>
                <a:spcPts val="0"/>
              </a:spcAft>
              <a:buSzPts val="1600"/>
              <a:buNone/>
            </a:pPr>
            <a:r>
              <a:rPr b="1" lang="en"/>
              <a:t>1.21/S1:</a:t>
            </a:r>
            <a:r>
              <a:rPr lang="en"/>
              <a:t> Agencies shall use the following keys for the technical measures to protect data directly:</a:t>
            </a:r>
            <a:endParaRPr/>
          </a:p>
          <a:p>
            <a:pPr indent="-330200" lvl="0" marL="457200" rtl="0" algn="l">
              <a:lnSpc>
                <a:spcPct val="120000"/>
              </a:lnSpc>
              <a:spcBef>
                <a:spcPts val="0"/>
              </a:spcBef>
              <a:spcAft>
                <a:spcPts val="0"/>
              </a:spcAft>
              <a:buSzPts val="1600"/>
              <a:buAutoNum type="alphaLcPeriod"/>
            </a:pPr>
            <a:r>
              <a:rPr lang="en"/>
              <a:t>Salt value of hashing with salt (Clause 1.20/S1)</a:t>
            </a:r>
            <a:endParaRPr/>
          </a:p>
          <a:p>
            <a:pPr indent="-330200" lvl="0" marL="457200" rtl="0" algn="l">
              <a:lnSpc>
                <a:spcPct val="120000"/>
              </a:lnSpc>
              <a:spcBef>
                <a:spcPts val="0"/>
              </a:spcBef>
              <a:spcAft>
                <a:spcPts val="0"/>
              </a:spcAft>
              <a:buSzPts val="1600"/>
              <a:buAutoNum type="alphaLcPeriod"/>
            </a:pPr>
            <a:r>
              <a:rPr lang="en"/>
              <a:t>Encryption and decryption keys of Field Level Encryption (Clause 1.20/S2)</a:t>
            </a:r>
            <a:endParaRPr/>
          </a:p>
          <a:p>
            <a:pPr indent="-330200" lvl="0" marL="457200" rtl="0" algn="l">
              <a:lnSpc>
                <a:spcPct val="120000"/>
              </a:lnSpc>
              <a:spcBef>
                <a:spcPts val="0"/>
              </a:spcBef>
              <a:spcAft>
                <a:spcPts val="0"/>
              </a:spcAft>
              <a:buSzPts val="1600"/>
              <a:buAutoNum type="alphaLcPeriod"/>
            </a:pPr>
            <a:r>
              <a:rPr lang="en"/>
              <a:t>Mapping of token value of tokenisation (Clause 1.20/S3)</a:t>
            </a:r>
            <a:endParaRPr/>
          </a:p>
        </p:txBody>
      </p:sp>
      <p:sp>
        <p:nvSpPr>
          <p:cNvPr id="305" name="Google Shape;305;p5"/>
          <p:cNvSpPr txBox="1"/>
          <p:nvPr>
            <p:ph type="title"/>
          </p:nvPr>
        </p:nvSpPr>
        <p:spPr>
          <a:xfrm>
            <a:off x="456579" y="236422"/>
            <a:ext cx="8189400" cy="7140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2400"/>
              <a:buNone/>
            </a:pPr>
            <a:r>
              <a:rPr lang="en"/>
              <a:t>Where in IM8?</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6"/>
          <p:cNvSpPr txBox="1"/>
          <p:nvPr>
            <p:ph type="title"/>
          </p:nvPr>
        </p:nvSpPr>
        <p:spPr>
          <a:xfrm>
            <a:off x="452966" y="0"/>
            <a:ext cx="8189282" cy="1127394"/>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2400"/>
              <a:buFont typeface="Quattrocento Sans"/>
              <a:buNone/>
            </a:pPr>
            <a:r>
              <a:rPr lang="en"/>
              <a:t>Techniques covered in the Workshop</a:t>
            </a:r>
            <a:endParaRPr/>
          </a:p>
        </p:txBody>
      </p:sp>
      <p:sp>
        <p:nvSpPr>
          <p:cNvPr id="311" name="Google Shape;311;p6"/>
          <p:cNvSpPr/>
          <p:nvPr/>
        </p:nvSpPr>
        <p:spPr>
          <a:xfrm>
            <a:off x="1050875" y="2733194"/>
            <a:ext cx="3060000" cy="771900"/>
          </a:xfrm>
          <a:prstGeom prst="foldedCorner">
            <a:avLst>
              <a:gd fmla="val 16667" name="adj"/>
            </a:avLst>
          </a:prstGeom>
          <a:solidFill>
            <a:srgbClr val="5753ED"/>
          </a:solidFill>
          <a:ln cap="flat" cmpd="sng" w="12700">
            <a:solidFill>
              <a:schemeClr val="lt1"/>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1"/>
              </a:buClr>
              <a:buSzPts val="1800"/>
              <a:buFont typeface="Quattrocento Sans"/>
              <a:buNone/>
            </a:pPr>
            <a:r>
              <a:t/>
            </a:r>
            <a:endParaRPr b="1" i="0" sz="1800" u="none" cap="none" strike="noStrike">
              <a:solidFill>
                <a:srgbClr val="FFFFFF"/>
              </a:solidFill>
              <a:latin typeface="Quattrocento Sans"/>
              <a:ea typeface="Quattrocento Sans"/>
              <a:cs typeface="Quattrocento Sans"/>
              <a:sym typeface="Quattrocento Sans"/>
            </a:endParaRPr>
          </a:p>
          <a:p>
            <a:pPr indent="0" lvl="0" marL="0" marR="0" rtl="0" algn="ctr">
              <a:lnSpc>
                <a:spcPct val="100000"/>
              </a:lnSpc>
              <a:spcBef>
                <a:spcPts val="600"/>
              </a:spcBef>
              <a:spcAft>
                <a:spcPts val="0"/>
              </a:spcAft>
              <a:buClr>
                <a:srgbClr val="FFFFFF"/>
              </a:buClr>
              <a:buSzPts val="1800"/>
              <a:buFont typeface="Quattrocento Sans"/>
              <a:buNone/>
            </a:pPr>
            <a:r>
              <a:rPr b="1" i="0" lang="en" sz="1800" u="none" cap="none" strike="noStrike">
                <a:solidFill>
                  <a:srgbClr val="FFFFFF"/>
                </a:solidFill>
                <a:latin typeface="Quattrocento Sans"/>
                <a:ea typeface="Quattrocento Sans"/>
                <a:cs typeface="Quattrocento Sans"/>
                <a:sym typeface="Quattrocento Sans"/>
              </a:rPr>
              <a:t>Field Level Encryption</a:t>
            </a:r>
            <a:endParaRPr b="0" i="1" sz="1600" u="none" cap="none" strike="noStrike">
              <a:solidFill>
                <a:srgbClr val="FFFFFF"/>
              </a:solidFill>
              <a:latin typeface="Quattrocento Sans"/>
              <a:ea typeface="Quattrocento Sans"/>
              <a:cs typeface="Quattrocento Sans"/>
              <a:sym typeface="Quattrocento Sans"/>
            </a:endParaRPr>
          </a:p>
        </p:txBody>
      </p:sp>
      <p:sp>
        <p:nvSpPr>
          <p:cNvPr id="312" name="Google Shape;312;p6"/>
          <p:cNvSpPr/>
          <p:nvPr/>
        </p:nvSpPr>
        <p:spPr>
          <a:xfrm>
            <a:off x="5535175" y="2724854"/>
            <a:ext cx="3158100" cy="780300"/>
          </a:xfrm>
          <a:prstGeom prst="foldedCorner">
            <a:avLst>
              <a:gd fmla="val 16667" name="adj"/>
            </a:avLst>
          </a:prstGeom>
          <a:solidFill>
            <a:srgbClr val="6A60C6"/>
          </a:solidFill>
          <a:ln cap="flat" cmpd="sng" w="12700">
            <a:solidFill>
              <a:schemeClr val="lt1"/>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chemeClr val="lt1"/>
              </a:buClr>
              <a:buSzPts val="1800"/>
              <a:buFont typeface="Quattrocento Sans"/>
              <a:buNone/>
            </a:pPr>
            <a:r>
              <a:t/>
            </a:r>
            <a:endParaRPr b="1" i="0" sz="1800" u="none" cap="none" strike="noStrike">
              <a:solidFill>
                <a:srgbClr val="FFFFFF"/>
              </a:solidFill>
              <a:latin typeface="Quattrocento Sans"/>
              <a:ea typeface="Quattrocento Sans"/>
              <a:cs typeface="Quattrocento Sans"/>
              <a:sym typeface="Quattrocento Sans"/>
            </a:endParaRPr>
          </a:p>
          <a:p>
            <a:pPr indent="0" lvl="0" marL="0" marR="0" rtl="0" algn="ctr">
              <a:lnSpc>
                <a:spcPct val="90000"/>
              </a:lnSpc>
              <a:spcBef>
                <a:spcPts val="1230"/>
              </a:spcBef>
              <a:spcAft>
                <a:spcPts val="0"/>
              </a:spcAft>
              <a:buClr>
                <a:srgbClr val="FFFFFF"/>
              </a:buClr>
              <a:buSzPts val="1800"/>
              <a:buFont typeface="Quattrocento Sans"/>
              <a:buNone/>
            </a:pPr>
            <a:r>
              <a:rPr b="1" i="0" lang="en" sz="1800" u="none" cap="none" strike="noStrike">
                <a:solidFill>
                  <a:srgbClr val="FFFFFF"/>
                </a:solidFill>
                <a:latin typeface="Quattrocento Sans"/>
                <a:ea typeface="Quattrocento Sans"/>
                <a:cs typeface="Quattrocento Sans"/>
                <a:sym typeface="Quattrocento Sans"/>
              </a:rPr>
              <a:t>Generating Synthetic Data</a:t>
            </a:r>
            <a:endParaRPr b="0" i="1" sz="1600" u="none" cap="none" strike="noStrike">
              <a:solidFill>
                <a:srgbClr val="FFFFFF"/>
              </a:solidFill>
              <a:latin typeface="Quattrocento Sans"/>
              <a:ea typeface="Quattrocento Sans"/>
              <a:cs typeface="Quattrocento Sans"/>
              <a:sym typeface="Quattrocento Sans"/>
            </a:endParaRPr>
          </a:p>
        </p:txBody>
      </p:sp>
      <p:sp>
        <p:nvSpPr>
          <p:cNvPr id="313" name="Google Shape;313;p6"/>
          <p:cNvSpPr/>
          <p:nvPr/>
        </p:nvSpPr>
        <p:spPr>
          <a:xfrm>
            <a:off x="932532" y="2679516"/>
            <a:ext cx="368400" cy="368400"/>
          </a:xfrm>
          <a:prstGeom prst="ellipse">
            <a:avLst/>
          </a:prstGeom>
          <a:solidFill>
            <a:srgbClr val="FFC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Quattrocento Sans"/>
              <a:buNone/>
            </a:pPr>
            <a:r>
              <a:rPr b="0" i="0" lang="en" sz="2400" u="none" cap="none" strike="noStrike">
                <a:solidFill>
                  <a:srgbClr val="000000"/>
                </a:solidFill>
                <a:latin typeface="Quattrocento Sans"/>
                <a:ea typeface="Quattrocento Sans"/>
                <a:cs typeface="Quattrocento Sans"/>
                <a:sym typeface="Quattrocento Sans"/>
              </a:rPr>
              <a:t>3</a:t>
            </a:r>
            <a:endParaRPr b="0" i="0" sz="2400" u="none" cap="none" strike="noStrike">
              <a:solidFill>
                <a:srgbClr val="000000"/>
              </a:solidFill>
              <a:latin typeface="Quattrocento Sans"/>
              <a:ea typeface="Quattrocento Sans"/>
              <a:cs typeface="Quattrocento Sans"/>
              <a:sym typeface="Quattrocento Sans"/>
            </a:endParaRPr>
          </a:p>
        </p:txBody>
      </p:sp>
      <p:sp>
        <p:nvSpPr>
          <p:cNvPr id="314" name="Google Shape;314;p6"/>
          <p:cNvSpPr/>
          <p:nvPr/>
        </p:nvSpPr>
        <p:spPr>
          <a:xfrm>
            <a:off x="5351027" y="2628455"/>
            <a:ext cx="368400" cy="368400"/>
          </a:xfrm>
          <a:prstGeom prst="ellipse">
            <a:avLst/>
          </a:prstGeom>
          <a:solidFill>
            <a:srgbClr val="FFC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Quattrocento Sans"/>
              <a:buNone/>
            </a:pPr>
            <a:r>
              <a:rPr b="0" i="0" lang="en" sz="2400" u="none" cap="none" strike="noStrike">
                <a:solidFill>
                  <a:srgbClr val="000000"/>
                </a:solidFill>
                <a:latin typeface="Quattrocento Sans"/>
                <a:ea typeface="Quattrocento Sans"/>
                <a:cs typeface="Quattrocento Sans"/>
                <a:sym typeface="Quattrocento Sans"/>
              </a:rPr>
              <a:t>4</a:t>
            </a:r>
            <a:endParaRPr b="0" i="0" sz="2400" u="none" cap="none" strike="noStrike">
              <a:solidFill>
                <a:srgbClr val="000000"/>
              </a:solidFill>
              <a:latin typeface="Quattrocento Sans"/>
              <a:ea typeface="Quattrocento Sans"/>
              <a:cs typeface="Quattrocento Sans"/>
              <a:sym typeface="Quattrocento Sans"/>
            </a:endParaRPr>
          </a:p>
        </p:txBody>
      </p:sp>
      <p:sp>
        <p:nvSpPr>
          <p:cNvPr id="315" name="Google Shape;315;p6"/>
          <p:cNvSpPr/>
          <p:nvPr/>
        </p:nvSpPr>
        <p:spPr>
          <a:xfrm>
            <a:off x="5524200" y="1820300"/>
            <a:ext cx="3158100" cy="771900"/>
          </a:xfrm>
          <a:prstGeom prst="foldedCorner">
            <a:avLst>
              <a:gd fmla="val 16667" name="adj"/>
            </a:avLst>
          </a:prstGeom>
          <a:solidFill>
            <a:srgbClr val="312AC2"/>
          </a:solidFill>
          <a:ln cap="flat" cmpd="sng" w="12700">
            <a:solidFill>
              <a:schemeClr val="lt1"/>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400"/>
              <a:buFont typeface="Quattrocento Sans"/>
              <a:buNone/>
            </a:pPr>
            <a:r>
              <a:t/>
            </a:r>
            <a:endParaRPr b="0" i="0" sz="1400" u="none" cap="none" strike="noStrike">
              <a:solidFill>
                <a:srgbClr val="FFFFFF"/>
              </a:solidFill>
              <a:latin typeface="Quattrocento Sans"/>
              <a:ea typeface="Quattrocento Sans"/>
              <a:cs typeface="Quattrocento Sans"/>
              <a:sym typeface="Quattrocento Sans"/>
            </a:endParaRPr>
          </a:p>
          <a:p>
            <a:pPr indent="0" lvl="0" marL="0" marR="0" rtl="0" algn="ctr">
              <a:lnSpc>
                <a:spcPct val="100000"/>
              </a:lnSpc>
              <a:spcBef>
                <a:spcPts val="600"/>
              </a:spcBef>
              <a:spcAft>
                <a:spcPts val="0"/>
              </a:spcAft>
              <a:buClr>
                <a:srgbClr val="FFFFFF"/>
              </a:buClr>
              <a:buSzPts val="1800"/>
              <a:buFont typeface="Quattrocento Sans"/>
              <a:buNone/>
            </a:pPr>
            <a:r>
              <a:rPr b="1" i="0" lang="en" sz="1800" u="none" cap="none" strike="noStrike">
                <a:solidFill>
                  <a:srgbClr val="FFFFFF"/>
                </a:solidFill>
                <a:latin typeface="Quattrocento Sans"/>
                <a:ea typeface="Quattrocento Sans"/>
                <a:cs typeface="Quattrocento Sans"/>
                <a:sym typeface="Quattrocento Sans"/>
              </a:rPr>
              <a:t>Tokenisation</a:t>
            </a:r>
            <a:endParaRPr b="0" i="1" sz="1600" u="none" cap="none" strike="noStrike">
              <a:solidFill>
                <a:srgbClr val="FFFFFF"/>
              </a:solidFill>
              <a:latin typeface="Quattrocento Sans"/>
              <a:ea typeface="Quattrocento Sans"/>
              <a:cs typeface="Quattrocento Sans"/>
              <a:sym typeface="Quattrocento Sans"/>
            </a:endParaRPr>
          </a:p>
        </p:txBody>
      </p:sp>
      <p:sp>
        <p:nvSpPr>
          <p:cNvPr id="316" name="Google Shape;316;p6"/>
          <p:cNvSpPr txBox="1"/>
          <p:nvPr/>
        </p:nvSpPr>
        <p:spPr>
          <a:xfrm>
            <a:off x="1146110" y="-662380"/>
            <a:ext cx="4193942" cy="1080000"/>
          </a:xfrm>
          <a:prstGeom prst="rect">
            <a:avLst/>
          </a:prstGeom>
          <a:noFill/>
          <a:ln>
            <a:noFill/>
          </a:ln>
        </p:spPr>
        <p:txBody>
          <a:bodyPr anchorCtr="0" anchor="ctr" bIns="64750" lIns="64750" spcFirstLastPara="1" rIns="64750" wrap="square" tIns="64750">
            <a:noAutofit/>
          </a:bodyPr>
          <a:lstStyle/>
          <a:p>
            <a:pPr indent="0" lvl="0" marL="0" marR="0" rtl="0" algn="ctr">
              <a:lnSpc>
                <a:spcPct val="90000"/>
              </a:lnSpc>
              <a:spcBef>
                <a:spcPts val="0"/>
              </a:spcBef>
              <a:spcAft>
                <a:spcPts val="0"/>
              </a:spcAft>
              <a:buClr>
                <a:schemeClr val="lt1"/>
              </a:buClr>
              <a:buSzPts val="1600"/>
              <a:buFont typeface="Quattrocento Sans"/>
              <a:buNone/>
            </a:pPr>
            <a:r>
              <a:t/>
            </a:r>
            <a:endParaRPr b="0" i="1" sz="1600" u="none" cap="none" strike="noStrike">
              <a:solidFill>
                <a:srgbClr val="FFFFFF"/>
              </a:solidFill>
              <a:latin typeface="Quattrocento Sans"/>
              <a:ea typeface="Quattrocento Sans"/>
              <a:cs typeface="Quattrocento Sans"/>
              <a:sym typeface="Quattrocento Sans"/>
            </a:endParaRPr>
          </a:p>
        </p:txBody>
      </p:sp>
      <p:sp>
        <p:nvSpPr>
          <p:cNvPr id="317" name="Google Shape;317;p6"/>
          <p:cNvSpPr/>
          <p:nvPr/>
        </p:nvSpPr>
        <p:spPr>
          <a:xfrm>
            <a:off x="5340052" y="1770689"/>
            <a:ext cx="368400" cy="368400"/>
          </a:xfrm>
          <a:prstGeom prst="ellipse">
            <a:avLst/>
          </a:prstGeom>
          <a:solidFill>
            <a:srgbClr val="FFC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Quattrocento Sans"/>
              <a:buNone/>
            </a:pPr>
            <a:r>
              <a:rPr b="0" i="0" lang="en" sz="2400" u="none" cap="none" strike="noStrike">
                <a:solidFill>
                  <a:srgbClr val="000000"/>
                </a:solidFill>
                <a:latin typeface="Quattrocento Sans"/>
                <a:ea typeface="Quattrocento Sans"/>
                <a:cs typeface="Quattrocento Sans"/>
                <a:sym typeface="Quattrocento Sans"/>
              </a:rPr>
              <a:t>2</a:t>
            </a:r>
            <a:endParaRPr b="0" i="0" sz="2400" u="none" cap="none" strike="noStrike">
              <a:solidFill>
                <a:srgbClr val="000000"/>
              </a:solidFill>
              <a:latin typeface="Quattrocento Sans"/>
              <a:ea typeface="Quattrocento Sans"/>
              <a:cs typeface="Quattrocento Sans"/>
              <a:sym typeface="Quattrocento Sans"/>
            </a:endParaRPr>
          </a:p>
        </p:txBody>
      </p:sp>
      <p:pic>
        <p:nvPicPr>
          <p:cNvPr id="318" name="Google Shape;318;p6"/>
          <p:cNvPicPr preferRelativeResize="0"/>
          <p:nvPr/>
        </p:nvPicPr>
        <p:blipFill rotWithShape="1">
          <a:blip r:embed="rId3">
            <a:alphaModFix/>
          </a:blip>
          <a:srcRect b="0" l="0" r="0" t="0"/>
          <a:stretch/>
        </p:blipFill>
        <p:spPr>
          <a:xfrm>
            <a:off x="4722099" y="1982846"/>
            <a:ext cx="505850" cy="505850"/>
          </a:xfrm>
          <a:prstGeom prst="rect">
            <a:avLst/>
          </a:prstGeom>
          <a:noFill/>
          <a:ln>
            <a:noFill/>
          </a:ln>
        </p:spPr>
      </p:pic>
      <p:pic>
        <p:nvPicPr>
          <p:cNvPr id="319" name="Google Shape;319;p6"/>
          <p:cNvPicPr preferRelativeResize="0"/>
          <p:nvPr/>
        </p:nvPicPr>
        <p:blipFill rotWithShape="1">
          <a:blip r:embed="rId4">
            <a:alphaModFix/>
          </a:blip>
          <a:srcRect b="0" l="0" r="0" t="0"/>
          <a:stretch/>
        </p:blipFill>
        <p:spPr>
          <a:xfrm>
            <a:off x="341773" y="1982847"/>
            <a:ext cx="505850" cy="505850"/>
          </a:xfrm>
          <a:prstGeom prst="rect">
            <a:avLst/>
          </a:prstGeom>
          <a:noFill/>
          <a:ln>
            <a:noFill/>
          </a:ln>
        </p:spPr>
      </p:pic>
      <p:pic>
        <p:nvPicPr>
          <p:cNvPr id="320" name="Google Shape;320;p6"/>
          <p:cNvPicPr preferRelativeResize="0"/>
          <p:nvPr/>
        </p:nvPicPr>
        <p:blipFill rotWithShape="1">
          <a:blip r:embed="rId5">
            <a:alphaModFix/>
          </a:blip>
          <a:srcRect b="0" l="0" r="0" t="0"/>
          <a:stretch/>
        </p:blipFill>
        <p:spPr>
          <a:xfrm>
            <a:off x="341774" y="2913596"/>
            <a:ext cx="505850" cy="505850"/>
          </a:xfrm>
          <a:prstGeom prst="rect">
            <a:avLst/>
          </a:prstGeom>
          <a:noFill/>
          <a:ln>
            <a:noFill/>
          </a:ln>
        </p:spPr>
      </p:pic>
      <p:pic>
        <p:nvPicPr>
          <p:cNvPr id="321" name="Google Shape;321;p6"/>
          <p:cNvPicPr preferRelativeResize="0"/>
          <p:nvPr/>
        </p:nvPicPr>
        <p:blipFill rotWithShape="1">
          <a:blip r:embed="rId6">
            <a:alphaModFix/>
          </a:blip>
          <a:srcRect b="0" l="0" r="0" t="0"/>
          <a:stretch/>
        </p:blipFill>
        <p:spPr>
          <a:xfrm>
            <a:off x="4722098" y="2913591"/>
            <a:ext cx="505850" cy="505850"/>
          </a:xfrm>
          <a:prstGeom prst="rect">
            <a:avLst/>
          </a:prstGeom>
          <a:noFill/>
          <a:ln>
            <a:noFill/>
          </a:ln>
        </p:spPr>
      </p:pic>
      <p:sp>
        <p:nvSpPr>
          <p:cNvPr id="322" name="Google Shape;322;p6"/>
          <p:cNvSpPr/>
          <p:nvPr/>
        </p:nvSpPr>
        <p:spPr>
          <a:xfrm>
            <a:off x="1050875" y="1849825"/>
            <a:ext cx="3022800" cy="771900"/>
          </a:xfrm>
          <a:prstGeom prst="foldedCorner">
            <a:avLst>
              <a:gd fmla="val 16667" name="adj"/>
            </a:avLst>
          </a:prstGeom>
          <a:solidFill>
            <a:schemeClr val="accent4"/>
          </a:solidFill>
          <a:ln cap="flat" cmpd="sng" w="12700">
            <a:solidFill>
              <a:schemeClr val="lt1"/>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600"/>
              </a:spcBef>
              <a:spcAft>
                <a:spcPts val="0"/>
              </a:spcAft>
              <a:buClr>
                <a:srgbClr val="FFFFFF"/>
              </a:buClr>
              <a:buSzPts val="2000"/>
              <a:buFont typeface="Quattrocento Sans"/>
              <a:buNone/>
            </a:pPr>
            <a:br>
              <a:rPr b="1" i="0" lang="en" sz="2000" u="none" cap="none" strike="noStrike">
                <a:solidFill>
                  <a:srgbClr val="FFFFFF"/>
                </a:solidFill>
                <a:latin typeface="Quattrocento Sans"/>
                <a:ea typeface="Quattrocento Sans"/>
                <a:cs typeface="Quattrocento Sans"/>
                <a:sym typeface="Quattrocento Sans"/>
              </a:rPr>
            </a:br>
            <a:r>
              <a:rPr b="1" i="0" lang="en" sz="2000" u="none" cap="none" strike="noStrike">
                <a:solidFill>
                  <a:srgbClr val="FFFFFF"/>
                </a:solidFill>
                <a:latin typeface="Quattrocento Sans"/>
                <a:ea typeface="Quattrocento Sans"/>
                <a:cs typeface="Quattrocento Sans"/>
                <a:sym typeface="Quattrocento Sans"/>
              </a:rPr>
              <a:t>Hashing</a:t>
            </a:r>
            <a:endParaRPr b="0" i="1" sz="1600" u="none" cap="none" strike="noStrike">
              <a:solidFill>
                <a:srgbClr val="FFFFFF"/>
              </a:solidFill>
              <a:latin typeface="Quattrocento Sans"/>
              <a:ea typeface="Quattrocento Sans"/>
              <a:cs typeface="Quattrocento Sans"/>
              <a:sym typeface="Quattrocento Sans"/>
            </a:endParaRPr>
          </a:p>
        </p:txBody>
      </p:sp>
      <p:sp>
        <p:nvSpPr>
          <p:cNvPr id="323" name="Google Shape;323;p6"/>
          <p:cNvSpPr/>
          <p:nvPr/>
        </p:nvSpPr>
        <p:spPr>
          <a:xfrm>
            <a:off x="891567" y="1729190"/>
            <a:ext cx="368400" cy="368400"/>
          </a:xfrm>
          <a:prstGeom prst="ellipse">
            <a:avLst/>
          </a:prstGeom>
          <a:solidFill>
            <a:srgbClr val="FFC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Quattrocento Sans"/>
              <a:buNone/>
            </a:pPr>
            <a:r>
              <a:rPr b="0" i="0" lang="en" sz="2400" u="none" cap="none" strike="noStrike">
                <a:solidFill>
                  <a:srgbClr val="000000"/>
                </a:solidFill>
                <a:latin typeface="Quattrocento Sans"/>
                <a:ea typeface="Quattrocento Sans"/>
                <a:cs typeface="Quattrocento Sans"/>
                <a:sym typeface="Quattrocento Sans"/>
              </a:rPr>
              <a:t>1</a:t>
            </a:r>
            <a:endParaRPr b="0" i="0" sz="2400" u="none" cap="none" strike="noStrike">
              <a:solidFill>
                <a:srgbClr val="000000"/>
              </a:solidFill>
              <a:latin typeface="Quattrocento Sans"/>
              <a:ea typeface="Quattrocento Sans"/>
              <a:cs typeface="Quattrocento Sans"/>
              <a:sym typeface="Quattrocento Sans"/>
            </a:endParaRPr>
          </a:p>
        </p:txBody>
      </p:sp>
      <p:sp>
        <p:nvSpPr>
          <p:cNvPr id="324" name="Google Shape;324;p6"/>
          <p:cNvSpPr txBox="1"/>
          <p:nvPr/>
        </p:nvSpPr>
        <p:spPr>
          <a:xfrm>
            <a:off x="340025" y="1227013"/>
            <a:ext cx="1553400" cy="523200"/>
          </a:xfrm>
          <a:prstGeom prst="rect">
            <a:avLst/>
          </a:prstGeom>
          <a:noFill/>
          <a:ln>
            <a:noFill/>
          </a:ln>
        </p:spPr>
        <p:txBody>
          <a:bodyPr anchorCtr="0" anchor="t" bIns="91425" lIns="91425" spcFirstLastPara="1" rIns="91425" wrap="square" tIns="91425">
            <a:spAutoFit/>
          </a:bodyPr>
          <a:lstStyle/>
          <a:p>
            <a:pPr indent="0" lvl="0" marL="0" marR="0" rtl="0" algn="l">
              <a:lnSpc>
                <a:spcPct val="120000"/>
              </a:lnSpc>
              <a:spcBef>
                <a:spcPts val="0"/>
              </a:spcBef>
              <a:spcAft>
                <a:spcPts val="0"/>
              </a:spcAft>
              <a:buClr>
                <a:srgbClr val="000000"/>
              </a:buClr>
              <a:buSzPts val="2200"/>
              <a:buFont typeface="Arial"/>
              <a:buNone/>
            </a:pPr>
            <a:r>
              <a:rPr b="1" i="0" lang="en" sz="2200" u="none" cap="none" strike="noStrike">
                <a:solidFill>
                  <a:srgbClr val="3F3F3F"/>
                </a:solidFill>
                <a:latin typeface="Quattrocento Sans"/>
                <a:ea typeface="Quattrocento Sans"/>
                <a:cs typeface="Quattrocento Sans"/>
                <a:sym typeface="Quattrocento Sans"/>
              </a:rPr>
              <a:t>Hands On</a:t>
            </a:r>
            <a:endParaRPr b="1" i="0" sz="2000" u="none" cap="none" strike="noStrike">
              <a:solidFill>
                <a:srgbClr val="000000"/>
              </a:solidFill>
              <a:latin typeface="Arial"/>
              <a:ea typeface="Arial"/>
              <a:cs typeface="Arial"/>
              <a:sym typeface="Arial"/>
            </a:endParaRPr>
          </a:p>
        </p:txBody>
      </p:sp>
      <p:sp>
        <p:nvSpPr>
          <p:cNvPr id="325" name="Google Shape;325;p6"/>
          <p:cNvSpPr txBox="1"/>
          <p:nvPr/>
        </p:nvSpPr>
        <p:spPr>
          <a:xfrm>
            <a:off x="452975" y="3647995"/>
            <a:ext cx="1553400" cy="523200"/>
          </a:xfrm>
          <a:prstGeom prst="rect">
            <a:avLst/>
          </a:prstGeom>
          <a:noFill/>
          <a:ln>
            <a:noFill/>
          </a:ln>
        </p:spPr>
        <p:txBody>
          <a:bodyPr anchorCtr="0" anchor="t" bIns="91425" lIns="91425" spcFirstLastPara="1" rIns="91425" wrap="square" tIns="91425">
            <a:spAutoFit/>
          </a:bodyPr>
          <a:lstStyle/>
          <a:p>
            <a:pPr indent="0" lvl="0" marL="0" marR="0" rtl="0" algn="l">
              <a:lnSpc>
                <a:spcPct val="120000"/>
              </a:lnSpc>
              <a:spcBef>
                <a:spcPts val="0"/>
              </a:spcBef>
              <a:spcAft>
                <a:spcPts val="0"/>
              </a:spcAft>
              <a:buClr>
                <a:srgbClr val="000000"/>
              </a:buClr>
              <a:buSzPts val="2200"/>
              <a:buFont typeface="Arial"/>
              <a:buNone/>
            </a:pPr>
            <a:r>
              <a:rPr b="1" i="0" lang="en" sz="2200" u="none" cap="none" strike="noStrike">
                <a:solidFill>
                  <a:srgbClr val="3F3F3F"/>
                </a:solidFill>
                <a:latin typeface="Quattrocento Sans"/>
                <a:ea typeface="Quattrocento Sans"/>
                <a:cs typeface="Quattrocento Sans"/>
                <a:sym typeface="Quattrocento Sans"/>
              </a:rPr>
              <a:t>Concept</a:t>
            </a:r>
            <a:endParaRPr b="1" i="0" sz="2000" u="none" cap="none" strike="noStrike">
              <a:solidFill>
                <a:srgbClr val="000000"/>
              </a:solidFill>
              <a:latin typeface="Arial"/>
              <a:ea typeface="Arial"/>
              <a:cs typeface="Arial"/>
              <a:sym typeface="Arial"/>
            </a:endParaRPr>
          </a:p>
        </p:txBody>
      </p:sp>
      <p:sp>
        <p:nvSpPr>
          <p:cNvPr id="326" name="Google Shape;326;p6"/>
          <p:cNvSpPr/>
          <p:nvPr/>
        </p:nvSpPr>
        <p:spPr>
          <a:xfrm>
            <a:off x="1069475" y="4171200"/>
            <a:ext cx="7612800" cy="771900"/>
          </a:xfrm>
          <a:prstGeom prst="foldedCorner">
            <a:avLst>
              <a:gd fmla="val 16667" name="adj"/>
            </a:avLst>
          </a:prstGeom>
          <a:solidFill>
            <a:schemeClr val="accent4"/>
          </a:solidFill>
          <a:ln cap="flat" cmpd="sng" w="12700">
            <a:solidFill>
              <a:schemeClr val="lt1"/>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600"/>
              </a:spcBef>
              <a:spcAft>
                <a:spcPts val="0"/>
              </a:spcAft>
              <a:buClr>
                <a:srgbClr val="FFFFFF"/>
              </a:buClr>
              <a:buSzPts val="2000"/>
              <a:buFont typeface="Quattrocento Sans"/>
              <a:buNone/>
            </a:pPr>
            <a:br>
              <a:rPr b="1" i="0" lang="en" sz="2000" u="none" cap="none" strike="noStrike">
                <a:solidFill>
                  <a:srgbClr val="FFFFFF"/>
                </a:solidFill>
                <a:latin typeface="Quattrocento Sans"/>
                <a:ea typeface="Quattrocento Sans"/>
                <a:cs typeface="Quattrocento Sans"/>
                <a:sym typeface="Quattrocento Sans"/>
              </a:rPr>
            </a:br>
            <a:r>
              <a:rPr b="1" i="0" lang="en" sz="2000" u="none" cap="none" strike="noStrike">
                <a:solidFill>
                  <a:srgbClr val="FFFFFF"/>
                </a:solidFill>
                <a:latin typeface="Quattrocento Sans"/>
                <a:ea typeface="Quattrocento Sans"/>
                <a:cs typeface="Quattrocento Sans"/>
                <a:sym typeface="Quattrocento Sans"/>
              </a:rPr>
              <a:t>K-anonymity</a:t>
            </a:r>
            <a:endParaRPr b="0" i="1" sz="1600" u="none" cap="none" strike="noStrike">
              <a:solidFill>
                <a:srgbClr val="FFFFFF"/>
              </a:solidFill>
              <a:latin typeface="Quattrocento Sans"/>
              <a:ea typeface="Quattrocento Sans"/>
              <a:cs typeface="Quattrocento Sans"/>
              <a:sym typeface="Quattrocento San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7"/>
          <p:cNvSpPr txBox="1"/>
          <p:nvPr>
            <p:ph type="title"/>
          </p:nvPr>
        </p:nvSpPr>
        <p:spPr>
          <a:xfrm>
            <a:off x="456579" y="236422"/>
            <a:ext cx="8189282" cy="713992"/>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2400"/>
              <a:buFont typeface="Quattrocento Sans"/>
              <a:buNone/>
            </a:pPr>
            <a:r>
              <a:rPr lang="en"/>
              <a:t>Setting up</a:t>
            </a:r>
            <a:endParaRPr/>
          </a:p>
        </p:txBody>
      </p:sp>
      <p:sp>
        <p:nvSpPr>
          <p:cNvPr id="332" name="Google Shape;332;p7"/>
          <p:cNvSpPr/>
          <p:nvPr/>
        </p:nvSpPr>
        <p:spPr>
          <a:xfrm>
            <a:off x="961263" y="4422300"/>
            <a:ext cx="7179900" cy="472200"/>
          </a:xfrm>
          <a:prstGeom prst="roundRect">
            <a:avLst>
              <a:gd fmla="val 16667" name="adj"/>
            </a:avLst>
          </a:prstGeom>
          <a:solidFill>
            <a:schemeClr val="lt1"/>
          </a:solidFill>
          <a:ln cap="flat" cmpd="sng" w="12700">
            <a:solidFill>
              <a:schemeClr val="accent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Quattrocento Sans"/>
              <a:buNone/>
            </a:pPr>
            <a:r>
              <a:rPr b="1" i="0" lang="en" sz="1800" u="none" cap="none" strike="noStrike">
                <a:solidFill>
                  <a:schemeClr val="dk1"/>
                </a:solidFill>
                <a:latin typeface="Quattrocento Sans"/>
                <a:ea typeface="Quattrocento Sans"/>
                <a:cs typeface="Quattrocento Sans"/>
                <a:sym typeface="Quattrocento Sans"/>
              </a:rPr>
              <a:t>Head over to:</a:t>
            </a:r>
            <a:r>
              <a:rPr b="0" i="0" lang="en" sz="1400" u="none" cap="none" strike="noStrike">
                <a:solidFill>
                  <a:srgbClr val="000000"/>
                </a:solidFill>
                <a:latin typeface="Arial"/>
                <a:ea typeface="Arial"/>
                <a:cs typeface="Arial"/>
                <a:sym typeface="Arial"/>
              </a:rPr>
              <a:t> </a:t>
            </a:r>
            <a:r>
              <a:rPr b="0" i="0" lang="en" sz="1800" u="none" cap="none" strike="noStrike">
                <a:solidFill>
                  <a:schemeClr val="dk1"/>
                </a:solidFill>
                <a:latin typeface="Quattrocento Sans"/>
                <a:ea typeface="Quattrocento Sans"/>
                <a:cs typeface="Quattrocento Sans"/>
                <a:sym typeface="Quattrocento Sans"/>
              </a:rPr>
              <a:t>https://github.com/dsaidgovsg/data-privacy-workshop</a:t>
            </a:r>
            <a:endParaRPr b="0" i="0" sz="1400" u="none" cap="none" strike="noStrike">
              <a:solidFill>
                <a:schemeClr val="dk1"/>
              </a:solidFill>
              <a:latin typeface="Quattrocento Sans"/>
              <a:ea typeface="Quattrocento Sans"/>
              <a:cs typeface="Quattrocento Sans"/>
              <a:sym typeface="Quattrocento Sans"/>
            </a:endParaRPr>
          </a:p>
        </p:txBody>
      </p:sp>
      <p:pic>
        <p:nvPicPr>
          <p:cNvPr id="333" name="Google Shape;333;p7"/>
          <p:cNvPicPr preferRelativeResize="0"/>
          <p:nvPr/>
        </p:nvPicPr>
        <p:blipFill rotWithShape="1">
          <a:blip r:embed="rId3">
            <a:alphaModFix/>
          </a:blip>
          <a:srcRect b="0" l="0" r="0" t="0"/>
          <a:stretch/>
        </p:blipFill>
        <p:spPr>
          <a:xfrm>
            <a:off x="2917950" y="1246200"/>
            <a:ext cx="3104773" cy="310479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8"/>
          <p:cNvSpPr/>
          <p:nvPr/>
        </p:nvSpPr>
        <p:spPr>
          <a:xfrm>
            <a:off x="525462" y="1995585"/>
            <a:ext cx="8093100" cy="10158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2000"/>
              <a:buFont typeface="Quattrocento Sans"/>
              <a:buNone/>
            </a:pPr>
            <a:r>
              <a:rPr b="1" i="0" lang="en" sz="4900" u="none" cap="none" strike="noStrike">
                <a:solidFill>
                  <a:srgbClr val="FFFFFF"/>
                </a:solidFill>
                <a:latin typeface="Quattrocento Sans"/>
                <a:ea typeface="Quattrocento Sans"/>
                <a:cs typeface="Quattrocento Sans"/>
                <a:sym typeface="Quattrocento Sans"/>
              </a:rPr>
              <a:t>Privacy Techniques</a:t>
            </a:r>
            <a:endParaRPr b="1" i="0" sz="4900" u="none" cap="none" strike="noStrike">
              <a:solidFill>
                <a:srgbClr val="FFFFFF"/>
              </a:solidFill>
              <a:latin typeface="Quattrocento Sans"/>
              <a:ea typeface="Quattrocento Sans"/>
              <a:cs typeface="Quattrocento Sans"/>
              <a:sym typeface="Quattrocento Sans"/>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9"/>
          <p:cNvSpPr txBox="1"/>
          <p:nvPr>
            <p:ph type="title"/>
          </p:nvPr>
        </p:nvSpPr>
        <p:spPr>
          <a:xfrm>
            <a:off x="320313" y="2399102"/>
            <a:ext cx="2524796" cy="454334"/>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chemeClr val="lt1"/>
              </a:buClr>
              <a:buSzPts val="2800"/>
              <a:buFont typeface="Quattrocento Sans"/>
              <a:buNone/>
            </a:pPr>
            <a:r>
              <a:rPr lang="en" sz="2800"/>
              <a:t>Hashing </a:t>
            </a:r>
            <a:endParaRPr sz="2800"/>
          </a:p>
        </p:txBody>
      </p:sp>
      <p:sp>
        <p:nvSpPr>
          <p:cNvPr id="344" name="Google Shape;344;p9"/>
          <p:cNvSpPr/>
          <p:nvPr/>
        </p:nvSpPr>
        <p:spPr>
          <a:xfrm>
            <a:off x="3321075" y="244125"/>
            <a:ext cx="5598900" cy="928200"/>
          </a:xfrm>
          <a:prstGeom prst="roundRect">
            <a:avLst>
              <a:gd fmla="val 16667" name="adj"/>
            </a:avLst>
          </a:prstGeom>
          <a:solidFill>
            <a:schemeClr val="lt1"/>
          </a:solidFill>
          <a:ln cap="flat" cmpd="sng" w="12700">
            <a:solidFill>
              <a:schemeClr val="accent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rPr b="1" i="0" lang="en" sz="1800" u="none" cap="none" strike="noStrike">
                <a:solidFill>
                  <a:schemeClr val="dk1"/>
                </a:solidFill>
                <a:latin typeface="Quattrocento Sans"/>
                <a:ea typeface="Quattrocento Sans"/>
                <a:cs typeface="Quattrocento Sans"/>
                <a:sym typeface="Quattrocento Sans"/>
              </a:rPr>
              <a:t>What’s hashing:</a:t>
            </a:r>
            <a:endParaRPr b="0" i="0" sz="1400" u="none" cap="none" strike="noStrike">
              <a:solidFill>
                <a:srgbClr val="000000"/>
              </a:solidFill>
              <a:latin typeface="Quattrocento Sans"/>
              <a:ea typeface="Quattrocento Sans"/>
              <a:cs typeface="Quattrocento Sans"/>
              <a:sym typeface="Quattrocento Sans"/>
            </a:endParaRPr>
          </a:p>
          <a:p>
            <a:pPr indent="-279400" lvl="0" marL="285750" marR="0" rtl="0" algn="l">
              <a:lnSpc>
                <a:spcPct val="100000"/>
              </a:lnSpc>
              <a:spcBef>
                <a:spcPts val="600"/>
              </a:spcBef>
              <a:spcAft>
                <a:spcPts val="0"/>
              </a:spcAft>
              <a:buClr>
                <a:schemeClr val="dk1"/>
              </a:buClr>
              <a:buSzPts val="1500"/>
              <a:buFont typeface="Arial"/>
              <a:buChar char="•"/>
            </a:pPr>
            <a:r>
              <a:rPr b="0" i="0" lang="en" sz="1500" u="none" cap="none" strike="noStrike">
                <a:solidFill>
                  <a:schemeClr val="dk1"/>
                </a:solidFill>
                <a:latin typeface="Quattrocento Sans"/>
                <a:ea typeface="Quattrocento Sans"/>
                <a:cs typeface="Quattrocento Sans"/>
                <a:sym typeface="Quattrocento Sans"/>
              </a:rPr>
              <a:t>Is the process of converting a </a:t>
            </a:r>
            <a:r>
              <a:rPr b="1" i="0" lang="en" sz="1500" u="none" cap="none" strike="noStrike">
                <a:solidFill>
                  <a:schemeClr val="dk1"/>
                </a:solidFill>
                <a:latin typeface="Quattrocento Sans"/>
                <a:ea typeface="Quattrocento Sans"/>
                <a:cs typeface="Quattrocento Sans"/>
                <a:sym typeface="Quattrocento Sans"/>
              </a:rPr>
              <a:t>given key</a:t>
            </a:r>
            <a:r>
              <a:rPr b="0" i="0" lang="en" sz="1500" u="none" cap="none" strike="noStrike">
                <a:solidFill>
                  <a:schemeClr val="dk1"/>
                </a:solidFill>
                <a:latin typeface="Quattrocento Sans"/>
                <a:ea typeface="Quattrocento Sans"/>
                <a:cs typeface="Quattrocento Sans"/>
                <a:sym typeface="Quattrocento Sans"/>
              </a:rPr>
              <a:t> into </a:t>
            </a:r>
            <a:r>
              <a:rPr b="1" i="0" lang="en" sz="1500" u="none" cap="none" strike="noStrike">
                <a:solidFill>
                  <a:schemeClr val="dk1"/>
                </a:solidFill>
                <a:latin typeface="Quattrocento Sans"/>
                <a:ea typeface="Quattrocento Sans"/>
                <a:cs typeface="Quattrocento Sans"/>
                <a:sym typeface="Quattrocento Sans"/>
              </a:rPr>
              <a:t>another value</a:t>
            </a:r>
            <a:r>
              <a:rPr b="0" i="0" lang="en" sz="1500" u="none" cap="none" strike="noStrike">
                <a:solidFill>
                  <a:schemeClr val="dk1"/>
                </a:solidFill>
                <a:latin typeface="Quattrocento Sans"/>
                <a:ea typeface="Quattrocento Sans"/>
                <a:cs typeface="Quattrocento Sans"/>
                <a:sym typeface="Quattrocento Sans"/>
              </a:rPr>
              <a:t>.</a:t>
            </a:r>
            <a:endParaRPr b="0" i="0" sz="1300" u="none" cap="none" strike="noStrike">
              <a:solidFill>
                <a:srgbClr val="000000"/>
              </a:solidFill>
              <a:latin typeface="Quattrocento Sans"/>
              <a:ea typeface="Quattrocento Sans"/>
              <a:cs typeface="Quattrocento Sans"/>
              <a:sym typeface="Quattrocento Sans"/>
            </a:endParaRPr>
          </a:p>
        </p:txBody>
      </p:sp>
      <p:sp>
        <p:nvSpPr>
          <p:cNvPr id="345" name="Google Shape;345;p9"/>
          <p:cNvSpPr/>
          <p:nvPr/>
        </p:nvSpPr>
        <p:spPr>
          <a:xfrm>
            <a:off x="3321077" y="1402754"/>
            <a:ext cx="5598900" cy="1038600"/>
          </a:xfrm>
          <a:prstGeom prst="roundRect">
            <a:avLst>
              <a:gd fmla="val 16667" name="adj"/>
            </a:avLst>
          </a:prstGeom>
          <a:solidFill>
            <a:schemeClr val="lt1"/>
          </a:solidFill>
          <a:ln cap="flat" cmpd="sng" w="12700">
            <a:solidFill>
              <a:schemeClr val="accent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rPr b="1" i="0" lang="en" sz="1800" u="none" cap="none" strike="noStrike">
                <a:solidFill>
                  <a:schemeClr val="dk1"/>
                </a:solidFill>
                <a:latin typeface="Quattrocento Sans"/>
                <a:ea typeface="Quattrocento Sans"/>
                <a:cs typeface="Quattrocento Sans"/>
                <a:sym typeface="Quattrocento Sans"/>
              </a:rPr>
              <a:t>Why perform hashing:</a:t>
            </a:r>
            <a:endParaRPr b="0" i="0" sz="1400" u="none" cap="none" strike="noStrike">
              <a:solidFill>
                <a:srgbClr val="000000"/>
              </a:solidFill>
              <a:latin typeface="Quattrocento Sans"/>
              <a:ea typeface="Quattrocento Sans"/>
              <a:cs typeface="Quattrocento Sans"/>
              <a:sym typeface="Quattrocento Sans"/>
            </a:endParaRPr>
          </a:p>
          <a:p>
            <a:pPr indent="-285750" lvl="0" marL="285750" marR="0" rtl="0" algn="l">
              <a:lnSpc>
                <a:spcPct val="100000"/>
              </a:lnSpc>
              <a:spcBef>
                <a:spcPts val="600"/>
              </a:spcBef>
              <a:spcAft>
                <a:spcPts val="0"/>
              </a:spcAft>
              <a:buClr>
                <a:schemeClr val="dk1"/>
              </a:buClr>
              <a:buSzPts val="1600"/>
              <a:buFont typeface="Arial"/>
              <a:buChar char="•"/>
            </a:pPr>
            <a:r>
              <a:rPr b="0" i="0" lang="en" sz="1600" u="none" cap="none" strike="noStrike">
                <a:solidFill>
                  <a:schemeClr val="dk1"/>
                </a:solidFill>
                <a:latin typeface="Quattrocento Sans"/>
                <a:ea typeface="Quattrocento Sans"/>
                <a:cs typeface="Quattrocento Sans"/>
                <a:sym typeface="Quattrocento Sans"/>
              </a:rPr>
              <a:t>To ensure that the data would </a:t>
            </a:r>
            <a:r>
              <a:rPr b="1" i="0" lang="en" sz="1600" u="none" cap="none" strike="noStrike">
                <a:solidFill>
                  <a:schemeClr val="dk1"/>
                </a:solidFill>
                <a:latin typeface="Quattrocento Sans"/>
                <a:ea typeface="Quattrocento Sans"/>
                <a:cs typeface="Quattrocento Sans"/>
                <a:sym typeface="Quattrocento Sans"/>
              </a:rPr>
              <a:t>not be re-identified</a:t>
            </a:r>
            <a:r>
              <a:rPr b="0" i="0" lang="en" sz="1600" u="none" cap="none" strike="noStrike">
                <a:solidFill>
                  <a:schemeClr val="dk1"/>
                </a:solidFill>
                <a:latin typeface="Quattrocento Sans"/>
                <a:ea typeface="Quattrocento Sans"/>
                <a:cs typeface="Quattrocento Sans"/>
                <a:sym typeface="Quattrocento Sans"/>
              </a:rPr>
              <a:t> to its original form while preserving the </a:t>
            </a:r>
            <a:r>
              <a:rPr b="1" i="0" lang="en" sz="1600" u="none" cap="none" strike="noStrike">
                <a:solidFill>
                  <a:schemeClr val="dk1"/>
                </a:solidFill>
                <a:latin typeface="Quattrocento Sans"/>
                <a:ea typeface="Quattrocento Sans"/>
                <a:cs typeface="Quattrocento Sans"/>
                <a:sym typeface="Quattrocento Sans"/>
              </a:rPr>
              <a:t>dataset uniqueness</a:t>
            </a:r>
            <a:r>
              <a:rPr b="0" i="0" lang="en" sz="1600" u="none" cap="none" strike="noStrike">
                <a:solidFill>
                  <a:schemeClr val="dk1"/>
                </a:solidFill>
                <a:latin typeface="Quattrocento Sans"/>
                <a:ea typeface="Quattrocento Sans"/>
                <a:cs typeface="Quattrocento Sans"/>
                <a:sym typeface="Quattrocento Sans"/>
              </a:rPr>
              <a:t>.</a:t>
            </a:r>
            <a:endParaRPr b="0" i="0" sz="1400" u="none" cap="none" strike="noStrike">
              <a:solidFill>
                <a:srgbClr val="000000"/>
              </a:solidFill>
              <a:latin typeface="Quattrocento Sans"/>
              <a:ea typeface="Quattrocento Sans"/>
              <a:cs typeface="Quattrocento Sans"/>
              <a:sym typeface="Quattrocento Sans"/>
            </a:endParaRPr>
          </a:p>
        </p:txBody>
      </p:sp>
      <p:sp>
        <p:nvSpPr>
          <p:cNvPr id="346" name="Google Shape;346;p9"/>
          <p:cNvSpPr/>
          <p:nvPr/>
        </p:nvSpPr>
        <p:spPr>
          <a:xfrm>
            <a:off x="3321077" y="2671801"/>
            <a:ext cx="5598900" cy="1038600"/>
          </a:xfrm>
          <a:prstGeom prst="roundRect">
            <a:avLst>
              <a:gd fmla="val 16667" name="adj"/>
            </a:avLst>
          </a:prstGeom>
          <a:solidFill>
            <a:schemeClr val="lt1"/>
          </a:solidFill>
          <a:ln cap="flat" cmpd="sng" w="12700">
            <a:solidFill>
              <a:schemeClr val="accent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rPr b="1" i="0" lang="en" sz="1800" u="none" cap="none" strike="noStrike">
                <a:solidFill>
                  <a:schemeClr val="dk1"/>
                </a:solidFill>
                <a:latin typeface="Quattrocento Sans"/>
                <a:ea typeface="Quattrocento Sans"/>
                <a:cs typeface="Quattrocento Sans"/>
                <a:sym typeface="Quattrocento Sans"/>
              </a:rPr>
              <a:t>How to perform hashing:</a:t>
            </a:r>
            <a:endParaRPr b="0" i="0" sz="1400" u="none" cap="none" strike="noStrike">
              <a:solidFill>
                <a:srgbClr val="000000"/>
              </a:solidFill>
              <a:latin typeface="Quattrocento Sans"/>
              <a:ea typeface="Quattrocento Sans"/>
              <a:cs typeface="Quattrocento Sans"/>
              <a:sym typeface="Quattrocento Sans"/>
            </a:endParaRPr>
          </a:p>
          <a:p>
            <a:pPr indent="-285750" lvl="0" marL="285750" marR="0" rtl="0" algn="l">
              <a:lnSpc>
                <a:spcPct val="100000"/>
              </a:lnSpc>
              <a:spcBef>
                <a:spcPts val="600"/>
              </a:spcBef>
              <a:spcAft>
                <a:spcPts val="0"/>
              </a:spcAft>
              <a:buClr>
                <a:schemeClr val="dk1"/>
              </a:buClr>
              <a:buSzPts val="1600"/>
              <a:buFont typeface="Arial"/>
              <a:buChar char="•"/>
            </a:pPr>
            <a:r>
              <a:rPr b="0" i="0" lang="en" sz="1600" u="none" cap="none" strike="noStrike">
                <a:solidFill>
                  <a:schemeClr val="dk1"/>
                </a:solidFill>
                <a:latin typeface="Quattrocento Sans"/>
                <a:ea typeface="Quattrocento Sans"/>
                <a:cs typeface="Quattrocento Sans"/>
                <a:sym typeface="Quattrocento Sans"/>
              </a:rPr>
              <a:t>Replace values with an algorithmically derived value that cannot be reversed </a:t>
            </a:r>
            <a:r>
              <a:rPr b="1" i="0" lang="en" sz="1600" u="none" cap="none" strike="noStrike">
                <a:solidFill>
                  <a:schemeClr val="dk1"/>
                </a:solidFill>
                <a:latin typeface="Quattrocento Sans"/>
                <a:ea typeface="Quattrocento Sans"/>
                <a:cs typeface="Quattrocento Sans"/>
                <a:sym typeface="Quattrocento Sans"/>
              </a:rPr>
              <a:t>easily.</a:t>
            </a:r>
            <a:endParaRPr b="1" i="0" sz="1400" u="none" cap="none" strike="noStrike">
              <a:solidFill>
                <a:srgbClr val="000000"/>
              </a:solidFill>
              <a:latin typeface="Quattrocento Sans"/>
              <a:ea typeface="Quattrocento Sans"/>
              <a:cs typeface="Quattrocento Sans"/>
              <a:sym typeface="Quattrocento Sans"/>
            </a:endParaRPr>
          </a:p>
        </p:txBody>
      </p:sp>
      <p:sp>
        <p:nvSpPr>
          <p:cNvPr id="347" name="Google Shape;347;p9"/>
          <p:cNvSpPr/>
          <p:nvPr/>
        </p:nvSpPr>
        <p:spPr>
          <a:xfrm>
            <a:off x="4178542" y="4026906"/>
            <a:ext cx="813300" cy="3225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Quattrocento Sans"/>
                <a:ea typeface="Quattrocento Sans"/>
                <a:cs typeface="Quattrocento Sans"/>
                <a:sym typeface="Quattrocento Sans"/>
              </a:rPr>
              <a:t>john</a:t>
            </a:r>
            <a:endParaRPr b="0" i="0" sz="1400" u="none" cap="none" strike="noStrike">
              <a:solidFill>
                <a:schemeClr val="lt1"/>
              </a:solidFill>
              <a:latin typeface="Quattrocento Sans"/>
              <a:ea typeface="Quattrocento Sans"/>
              <a:cs typeface="Quattrocento Sans"/>
              <a:sym typeface="Quattrocento Sans"/>
            </a:endParaRPr>
          </a:p>
        </p:txBody>
      </p:sp>
      <p:sp>
        <p:nvSpPr>
          <p:cNvPr id="348" name="Google Shape;348;p9"/>
          <p:cNvSpPr txBox="1"/>
          <p:nvPr/>
        </p:nvSpPr>
        <p:spPr>
          <a:xfrm>
            <a:off x="4225425" y="4249915"/>
            <a:ext cx="8133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1" lang="en" sz="1000" u="none" cap="none" strike="noStrike">
                <a:solidFill>
                  <a:schemeClr val="dk1"/>
                </a:solidFill>
                <a:latin typeface="Quattrocento Sans"/>
                <a:ea typeface="Quattrocento Sans"/>
                <a:cs typeface="Quattrocento Sans"/>
                <a:sym typeface="Quattrocento Sans"/>
              </a:rPr>
              <a:t>raw value</a:t>
            </a:r>
            <a:endParaRPr b="0" i="1" sz="600" u="none" cap="none" strike="noStrike">
              <a:solidFill>
                <a:srgbClr val="000000"/>
              </a:solidFill>
              <a:latin typeface="Quattrocento Sans"/>
              <a:ea typeface="Quattrocento Sans"/>
              <a:cs typeface="Quattrocento Sans"/>
              <a:sym typeface="Quattrocento Sans"/>
            </a:endParaRPr>
          </a:p>
        </p:txBody>
      </p:sp>
      <p:sp>
        <p:nvSpPr>
          <p:cNvPr id="349" name="Google Shape;349;p9"/>
          <p:cNvSpPr/>
          <p:nvPr/>
        </p:nvSpPr>
        <p:spPr>
          <a:xfrm>
            <a:off x="5605819" y="3895818"/>
            <a:ext cx="813300" cy="5847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en" sz="1100" u="none" cap="none" strike="noStrike">
                <a:solidFill>
                  <a:schemeClr val="lt1"/>
                </a:solidFill>
                <a:latin typeface="Quattrocento Sans"/>
                <a:ea typeface="Quattrocento Sans"/>
                <a:cs typeface="Quattrocento Sans"/>
                <a:sym typeface="Quattrocento Sans"/>
              </a:rPr>
              <a:t>HASH function</a:t>
            </a:r>
            <a:endParaRPr b="0" i="0" sz="1100" u="none" cap="none" strike="noStrike">
              <a:solidFill>
                <a:schemeClr val="lt1"/>
              </a:solidFill>
              <a:latin typeface="Quattrocento Sans"/>
              <a:ea typeface="Quattrocento Sans"/>
              <a:cs typeface="Quattrocento Sans"/>
              <a:sym typeface="Quattrocento Sans"/>
            </a:endParaRPr>
          </a:p>
        </p:txBody>
      </p:sp>
      <p:sp>
        <p:nvSpPr>
          <p:cNvPr id="350" name="Google Shape;350;p9"/>
          <p:cNvSpPr/>
          <p:nvPr/>
        </p:nvSpPr>
        <p:spPr>
          <a:xfrm>
            <a:off x="7102696" y="4026900"/>
            <a:ext cx="1025700" cy="322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rgbClr val="444444"/>
                </a:solidFill>
                <a:highlight>
                  <a:srgbClr val="FFFFFF"/>
                </a:highlight>
                <a:latin typeface="Courier New"/>
                <a:ea typeface="Courier New"/>
                <a:cs typeface="Courier New"/>
                <a:sym typeface="Courier New"/>
              </a:rPr>
              <a:t>e80b5017098950fc58aad83c8c14978e</a:t>
            </a:r>
            <a:endParaRPr b="0" i="0" sz="700" u="none" cap="none" strike="noStrike">
              <a:solidFill>
                <a:schemeClr val="lt1"/>
              </a:solidFill>
              <a:latin typeface="Arial"/>
              <a:ea typeface="Arial"/>
              <a:cs typeface="Arial"/>
              <a:sym typeface="Arial"/>
            </a:endParaRPr>
          </a:p>
        </p:txBody>
      </p:sp>
      <p:sp>
        <p:nvSpPr>
          <p:cNvPr id="351" name="Google Shape;351;p9"/>
          <p:cNvSpPr txBox="1"/>
          <p:nvPr/>
        </p:nvSpPr>
        <p:spPr>
          <a:xfrm>
            <a:off x="7208887" y="4279702"/>
            <a:ext cx="813300" cy="32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1" lang="en" sz="900" u="none" cap="none" strike="noStrike">
                <a:solidFill>
                  <a:schemeClr val="dk1"/>
                </a:solidFill>
                <a:latin typeface="Quattrocento Sans"/>
                <a:ea typeface="Quattrocento Sans"/>
                <a:cs typeface="Quattrocento Sans"/>
                <a:sym typeface="Quattrocento Sans"/>
              </a:rPr>
              <a:t>hash value</a:t>
            </a:r>
            <a:endParaRPr b="0" i="1" sz="500" u="none" cap="none" strike="noStrike">
              <a:solidFill>
                <a:srgbClr val="000000"/>
              </a:solidFill>
              <a:latin typeface="Quattrocento Sans"/>
              <a:ea typeface="Quattrocento Sans"/>
              <a:cs typeface="Quattrocento Sans"/>
              <a:sym typeface="Quattrocento Sans"/>
            </a:endParaRPr>
          </a:p>
        </p:txBody>
      </p:sp>
      <p:sp>
        <p:nvSpPr>
          <p:cNvPr id="352" name="Google Shape;352;p9"/>
          <p:cNvSpPr txBox="1"/>
          <p:nvPr/>
        </p:nvSpPr>
        <p:spPr>
          <a:xfrm>
            <a:off x="5522294" y="4414565"/>
            <a:ext cx="9870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000"/>
              <a:buFont typeface="Arial"/>
              <a:buNone/>
            </a:pPr>
            <a:r>
              <a:rPr b="0" i="1" lang="en" sz="1000" u="none" cap="none" strike="noStrike">
                <a:solidFill>
                  <a:schemeClr val="dk1"/>
                </a:solidFill>
                <a:latin typeface="Quattrocento Sans"/>
                <a:ea typeface="Quattrocento Sans"/>
                <a:cs typeface="Quattrocento Sans"/>
                <a:sym typeface="Quattrocento Sans"/>
              </a:rPr>
              <a:t>mathematical algorithm</a:t>
            </a:r>
            <a:endParaRPr b="0" i="1" sz="600" u="none" cap="none" strike="noStrike">
              <a:solidFill>
                <a:srgbClr val="000000"/>
              </a:solidFill>
              <a:latin typeface="Quattrocento Sans"/>
              <a:ea typeface="Quattrocento Sans"/>
              <a:cs typeface="Quattrocento Sans"/>
              <a:sym typeface="Quattrocento Sans"/>
            </a:endParaRPr>
          </a:p>
        </p:txBody>
      </p:sp>
      <p:cxnSp>
        <p:nvCxnSpPr>
          <p:cNvPr id="353" name="Google Shape;353;p9"/>
          <p:cNvCxnSpPr>
            <a:stCxn id="347" idx="3"/>
            <a:endCxn id="349" idx="1"/>
          </p:cNvCxnSpPr>
          <p:nvPr/>
        </p:nvCxnSpPr>
        <p:spPr>
          <a:xfrm>
            <a:off x="4991842" y="4188156"/>
            <a:ext cx="614100" cy="0"/>
          </a:xfrm>
          <a:prstGeom prst="straightConnector1">
            <a:avLst/>
          </a:prstGeom>
          <a:noFill/>
          <a:ln cap="flat" cmpd="sng" w="9525">
            <a:solidFill>
              <a:schemeClr val="dk2"/>
            </a:solidFill>
            <a:prstDash val="solid"/>
            <a:round/>
            <a:headEnd len="sm" w="sm" type="none"/>
            <a:tailEnd len="med" w="med" type="triangle"/>
          </a:ln>
        </p:spPr>
      </p:cxnSp>
      <p:cxnSp>
        <p:nvCxnSpPr>
          <p:cNvPr id="354" name="Google Shape;354;p9"/>
          <p:cNvCxnSpPr>
            <a:stCxn id="349" idx="3"/>
            <a:endCxn id="350" idx="1"/>
          </p:cNvCxnSpPr>
          <p:nvPr/>
        </p:nvCxnSpPr>
        <p:spPr>
          <a:xfrm>
            <a:off x="6419119" y="4188168"/>
            <a:ext cx="683700" cy="0"/>
          </a:xfrm>
          <a:prstGeom prst="straightConnector1">
            <a:avLst/>
          </a:prstGeom>
          <a:noFill/>
          <a:ln cap="flat" cmpd="sng" w="9525">
            <a:solidFill>
              <a:schemeClr val="dk2"/>
            </a:solidFill>
            <a:prstDash val="solid"/>
            <a:round/>
            <a:headEnd len="sm" w="sm" type="none"/>
            <a:tailEnd len="med" w="med" type="triangle"/>
          </a:ln>
        </p:spPr>
      </p:cxnSp>
      <p:sp>
        <p:nvSpPr>
          <p:cNvPr id="355" name="Google Shape;355;p9"/>
          <p:cNvSpPr txBox="1"/>
          <p:nvPr/>
        </p:nvSpPr>
        <p:spPr>
          <a:xfrm>
            <a:off x="6560521" y="4588625"/>
            <a:ext cx="13701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600"/>
              </a:spcBef>
              <a:spcAft>
                <a:spcPts val="0"/>
              </a:spcAft>
              <a:buClr>
                <a:srgbClr val="000000"/>
              </a:buClr>
              <a:buSzPts val="1100"/>
              <a:buFont typeface="Arial"/>
              <a:buNone/>
            </a:pPr>
            <a:r>
              <a:rPr b="1" i="0" lang="en" sz="1100" u="none" cap="none" strike="noStrike">
                <a:solidFill>
                  <a:srgbClr val="FF0000"/>
                </a:solidFill>
                <a:latin typeface="Quattrocento Sans"/>
                <a:ea typeface="Quattrocento Sans"/>
                <a:cs typeface="Quattrocento Sans"/>
                <a:sym typeface="Quattrocento Sans"/>
              </a:rPr>
              <a:t>ONE-WAY function</a:t>
            </a:r>
            <a:endParaRPr b="0" i="0" sz="900" u="none" cap="none" strike="noStrike">
              <a:solidFill>
                <a:srgbClr val="FF0000"/>
              </a:solidFill>
              <a:latin typeface="Quattrocento Sans"/>
              <a:ea typeface="Quattrocento Sans"/>
              <a:cs typeface="Quattrocento Sans"/>
              <a:sym typeface="Quattrocento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4"/>
                                        </p:tgtEl>
                                        <p:attrNameLst>
                                          <p:attrName>style.visibility</p:attrName>
                                        </p:attrNameLst>
                                      </p:cBhvr>
                                      <p:to>
                                        <p:strVal val="visible"/>
                                      </p:to>
                                    </p:set>
                                    <p:animEffect filter="fade" transition="in">
                                      <p:cBhvr>
                                        <p:cTn dur="1000"/>
                                        <p:tgtEl>
                                          <p:spTgt spid="34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7"/>
                                        </p:tgtEl>
                                        <p:attrNameLst>
                                          <p:attrName>style.visibility</p:attrName>
                                        </p:attrNameLst>
                                      </p:cBhvr>
                                      <p:to>
                                        <p:strVal val="visible"/>
                                      </p:to>
                                    </p:set>
                                    <p:animEffect filter="fade" transition="in">
                                      <p:cBhvr>
                                        <p:cTn dur="1000"/>
                                        <p:tgtEl>
                                          <p:spTgt spid="347"/>
                                        </p:tgtEl>
                                      </p:cBhvr>
                                    </p:animEffect>
                                  </p:childTnLst>
                                </p:cTn>
                              </p:par>
                              <p:par>
                                <p:cTn fill="hold" nodeType="withEffect" presetClass="entr" presetID="10" presetSubtype="0">
                                  <p:stCondLst>
                                    <p:cond delay="0"/>
                                  </p:stCondLst>
                                  <p:childTnLst>
                                    <p:set>
                                      <p:cBhvr>
                                        <p:cTn dur="1" fill="hold">
                                          <p:stCondLst>
                                            <p:cond delay="0"/>
                                          </p:stCondLst>
                                        </p:cTn>
                                        <p:tgtEl>
                                          <p:spTgt spid="348"/>
                                        </p:tgtEl>
                                        <p:attrNameLst>
                                          <p:attrName>style.visibility</p:attrName>
                                        </p:attrNameLst>
                                      </p:cBhvr>
                                      <p:to>
                                        <p:strVal val="visible"/>
                                      </p:to>
                                    </p:set>
                                    <p:animEffect filter="fade" transition="in">
                                      <p:cBhvr>
                                        <p:cTn dur="1000"/>
                                        <p:tgtEl>
                                          <p:spTgt spid="34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0"/>
                                        </p:tgtEl>
                                        <p:attrNameLst>
                                          <p:attrName>style.visibility</p:attrName>
                                        </p:attrNameLst>
                                      </p:cBhvr>
                                      <p:to>
                                        <p:strVal val="visible"/>
                                      </p:to>
                                    </p:set>
                                    <p:animEffect filter="fade" transition="in">
                                      <p:cBhvr>
                                        <p:cTn dur="1"/>
                                        <p:tgtEl>
                                          <p:spTgt spid="350"/>
                                        </p:tgtEl>
                                      </p:cBhvr>
                                    </p:animEffect>
                                  </p:childTnLst>
                                </p:cTn>
                              </p:par>
                              <p:par>
                                <p:cTn fill="hold" nodeType="withEffect" presetClass="entr" presetID="1" presetSubtype="0">
                                  <p:stCondLst>
                                    <p:cond delay="0"/>
                                  </p:stCondLst>
                                  <p:childTnLst>
                                    <p:set>
                                      <p:cBhvr>
                                        <p:cTn dur="1" fill="hold">
                                          <p:stCondLst>
                                            <p:cond delay="0"/>
                                          </p:stCondLst>
                                        </p:cTn>
                                        <p:tgtEl>
                                          <p:spTgt spid="351">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5"/>
                                        </p:tgtEl>
                                        <p:attrNameLst>
                                          <p:attrName>style.visibility</p:attrName>
                                        </p:attrNameLst>
                                      </p:cBhvr>
                                      <p:to>
                                        <p:strVal val="visible"/>
                                      </p:to>
                                    </p:set>
                                    <p:animEffect filter="fade" transition="in">
                                      <p:cBhvr>
                                        <p:cTn dur="1000"/>
                                        <p:tgtEl>
                                          <p:spTgt spid="34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6"/>
                                        </p:tgtEl>
                                        <p:attrNameLst>
                                          <p:attrName>style.visibility</p:attrName>
                                        </p:attrNameLst>
                                      </p:cBhvr>
                                      <p:to>
                                        <p:strVal val="visible"/>
                                      </p:to>
                                    </p:set>
                                    <p:animEffect filter="fade" transition="in">
                                      <p:cBhvr>
                                        <p:cTn dur="1000"/>
                                        <p:tgtEl>
                                          <p:spTgt spid="34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9"/>
                                        </p:tgtEl>
                                        <p:attrNameLst>
                                          <p:attrName>style.visibility</p:attrName>
                                        </p:attrNameLst>
                                      </p:cBhvr>
                                      <p:to>
                                        <p:strVal val="visible"/>
                                      </p:to>
                                    </p:set>
                                    <p:animEffect filter="fade" transition="in">
                                      <p:cBhvr>
                                        <p:cTn dur="1000"/>
                                        <p:tgtEl>
                                          <p:spTgt spid="349"/>
                                        </p:tgtEl>
                                      </p:cBhvr>
                                    </p:animEffect>
                                  </p:childTnLst>
                                </p:cTn>
                              </p:par>
                              <p:par>
                                <p:cTn fill="hold" nodeType="withEffect" presetClass="entr" presetID="10" presetSubtype="0">
                                  <p:stCondLst>
                                    <p:cond delay="0"/>
                                  </p:stCondLst>
                                  <p:childTnLst>
                                    <p:set>
                                      <p:cBhvr>
                                        <p:cTn dur="1" fill="hold">
                                          <p:stCondLst>
                                            <p:cond delay="0"/>
                                          </p:stCondLst>
                                        </p:cTn>
                                        <p:tgtEl>
                                          <p:spTgt spid="352"/>
                                        </p:tgtEl>
                                        <p:attrNameLst>
                                          <p:attrName>style.visibility</p:attrName>
                                        </p:attrNameLst>
                                      </p:cBhvr>
                                      <p:to>
                                        <p:strVal val="visible"/>
                                      </p:to>
                                    </p:set>
                                    <p:animEffect filter="fade" transition="in">
                                      <p:cBhvr>
                                        <p:cTn dur="1000"/>
                                        <p:tgtEl>
                                          <p:spTgt spid="35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3"/>
                                        </p:tgtEl>
                                        <p:attrNameLst>
                                          <p:attrName>style.visibility</p:attrName>
                                        </p:attrNameLst>
                                      </p:cBhvr>
                                      <p:to>
                                        <p:strVal val="visible"/>
                                      </p:to>
                                    </p:set>
                                    <p:animEffect filter="fade" transition="in">
                                      <p:cBhvr>
                                        <p:cTn dur="1000"/>
                                        <p:tgtEl>
                                          <p:spTgt spid="353"/>
                                        </p:tgtEl>
                                      </p:cBhvr>
                                    </p:animEffect>
                                  </p:childTnLst>
                                </p:cTn>
                              </p:par>
                              <p:par>
                                <p:cTn fill="hold" nodeType="withEffect" presetClass="entr" presetID="10" presetSubtype="0">
                                  <p:stCondLst>
                                    <p:cond delay="0"/>
                                  </p:stCondLst>
                                  <p:childTnLst>
                                    <p:set>
                                      <p:cBhvr>
                                        <p:cTn dur="1" fill="hold">
                                          <p:stCondLst>
                                            <p:cond delay="0"/>
                                          </p:stCondLst>
                                        </p:cTn>
                                        <p:tgtEl>
                                          <p:spTgt spid="354"/>
                                        </p:tgtEl>
                                        <p:attrNameLst>
                                          <p:attrName>style.visibility</p:attrName>
                                        </p:attrNameLst>
                                      </p:cBhvr>
                                      <p:to>
                                        <p:strVal val="visible"/>
                                      </p:to>
                                    </p:set>
                                    <p:animEffect filter="fade" transition="in">
                                      <p:cBhvr>
                                        <p:cTn dur="1000"/>
                                        <p:tgtEl>
                                          <p:spTgt spid="35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5"/>
                                        </p:tgtEl>
                                        <p:attrNameLst>
                                          <p:attrName>style.visibility</p:attrName>
                                        </p:attrNameLst>
                                      </p:cBhvr>
                                      <p:to>
                                        <p:strVal val="visible"/>
                                      </p:to>
                                    </p:set>
                                    <p:animEffect filter="fade" transition="in">
                                      <p:cBhvr>
                                        <p:cTn dur="1000"/>
                                        <p:tgtEl>
                                          <p:spTgt spid="35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Top Title Bar Set">
  <a:themeElements>
    <a:clrScheme name="DSAID Default Theme">
      <a:dk1>
        <a:srgbClr val="000000"/>
      </a:dk1>
      <a:lt1>
        <a:srgbClr val="FFFFFF"/>
      </a:lt1>
      <a:dk2>
        <a:srgbClr val="595959"/>
      </a:dk2>
      <a:lt2>
        <a:srgbClr val="A6A6A6"/>
      </a:lt2>
      <a:accent1>
        <a:srgbClr val="0070C0"/>
      </a:accent1>
      <a:accent2>
        <a:srgbClr val="6B63CF"/>
      </a:accent2>
      <a:accent3>
        <a:srgbClr val="00C0F3"/>
      </a:accent3>
      <a:accent4>
        <a:srgbClr val="2F2871"/>
      </a:accent4>
      <a:accent5>
        <a:srgbClr val="9999FE"/>
      </a:accent5>
      <a:accent6>
        <a:srgbClr val="0000BF"/>
      </a:accent6>
      <a:hlink>
        <a:srgbClr val="00C0F3"/>
      </a:hlink>
      <a:folHlink>
        <a:srgbClr val="2F288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3_Common Basic Template">
  <a:themeElements>
    <a:clrScheme name="DSAID Default Theme">
      <a:dk1>
        <a:srgbClr val="000000"/>
      </a:dk1>
      <a:lt1>
        <a:srgbClr val="FFFFFF"/>
      </a:lt1>
      <a:dk2>
        <a:srgbClr val="595959"/>
      </a:dk2>
      <a:lt2>
        <a:srgbClr val="A6A6A6"/>
      </a:lt2>
      <a:accent1>
        <a:srgbClr val="0070C0"/>
      </a:accent1>
      <a:accent2>
        <a:srgbClr val="6B63CF"/>
      </a:accent2>
      <a:accent3>
        <a:srgbClr val="00C0F3"/>
      </a:accent3>
      <a:accent4>
        <a:srgbClr val="2F2871"/>
      </a:accent4>
      <a:accent5>
        <a:srgbClr val="9999FE"/>
      </a:accent5>
      <a:accent6>
        <a:srgbClr val="0000BF"/>
      </a:accent6>
      <a:hlink>
        <a:srgbClr val="00C0F3"/>
      </a:hlink>
      <a:folHlink>
        <a:srgbClr val="2F288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Left Column Content">
  <a:themeElements>
    <a:clrScheme name="DSAID Default Theme">
      <a:dk1>
        <a:srgbClr val="000000"/>
      </a:dk1>
      <a:lt1>
        <a:srgbClr val="FFFFFF"/>
      </a:lt1>
      <a:dk2>
        <a:srgbClr val="595959"/>
      </a:dk2>
      <a:lt2>
        <a:srgbClr val="A6A6A6"/>
      </a:lt2>
      <a:accent1>
        <a:srgbClr val="0070C0"/>
      </a:accent1>
      <a:accent2>
        <a:srgbClr val="6B63CF"/>
      </a:accent2>
      <a:accent3>
        <a:srgbClr val="00C0F3"/>
      </a:accent3>
      <a:accent4>
        <a:srgbClr val="2F2871"/>
      </a:accent4>
      <a:accent5>
        <a:srgbClr val="9999FE"/>
      </a:accent5>
      <a:accent6>
        <a:srgbClr val="0000BF"/>
      </a:accent6>
      <a:hlink>
        <a:srgbClr val="00C0F3"/>
      </a:hlink>
      <a:folHlink>
        <a:srgbClr val="2F288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